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9"/>
  </p:notesMasterIdLst>
  <p:handoutMasterIdLst>
    <p:handoutMasterId r:id="rId20"/>
  </p:handoutMasterIdLst>
  <p:sldIdLst>
    <p:sldId id="256" r:id="rId2"/>
    <p:sldId id="257" r:id="rId3"/>
    <p:sldId id="259" r:id="rId4"/>
    <p:sldId id="260" r:id="rId5"/>
    <p:sldId id="274" r:id="rId6"/>
    <p:sldId id="273" r:id="rId7"/>
    <p:sldId id="276" r:id="rId8"/>
    <p:sldId id="267" r:id="rId9"/>
    <p:sldId id="269" r:id="rId10"/>
    <p:sldId id="270" r:id="rId11"/>
    <p:sldId id="271" r:id="rId12"/>
    <p:sldId id="272" r:id="rId13"/>
    <p:sldId id="261" r:id="rId14"/>
    <p:sldId id="278" r:id="rId15"/>
    <p:sldId id="275" r:id="rId16"/>
    <p:sldId id="277" r:id="rId17"/>
    <p:sldId id="258" r:id="rId18"/>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8">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tori Miller" initials="LM" lastIdx="1" clrIdx="0">
    <p:extLst>
      <p:ext uri="{19B8F6BF-5375-455C-9EA6-DF929625EA0E}">
        <p15:presenceInfo xmlns:p15="http://schemas.microsoft.com/office/powerpoint/2012/main" userId="S::lamiller@redventures.com::0f1f0087-f95f-4d88-94b2-2628407a8cf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C4C8"/>
    <a:srgbClr val="123F59"/>
    <a:srgbClr val="372024"/>
    <a:srgbClr val="382426"/>
    <a:srgbClr val="62CA8E"/>
    <a:srgbClr val="373F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72"/>
    <p:restoredTop sz="83549" autoAdjust="0"/>
  </p:normalViewPr>
  <p:slideViewPr>
    <p:cSldViewPr snapToGrid="0" snapToObjects="1" showGuides="1">
      <p:cViewPr varScale="1">
        <p:scale>
          <a:sx n="170" d="100"/>
          <a:sy n="170" d="100"/>
        </p:scale>
        <p:origin x="280" y="160"/>
      </p:cViewPr>
      <p:guideLst>
        <p:guide orient="horz" pos="1618"/>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04D8D8-F9B1-E545-894D-8DED6CC9DBEB}" type="datetimeFigureOut">
              <a:rPr lang="es-ES" smtClean="0"/>
              <a:t>19/8/19</a:t>
            </a:fld>
            <a:endParaRPr lang="en-U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02B041C-7891-6341-89C7-E17013C1FDCE}" type="slidenum">
              <a:rPr lang="en-US" smtClean="0"/>
              <a:t>‹#›</a:t>
            </a:fld>
            <a:endParaRPr lang="en-US"/>
          </a:p>
        </p:txBody>
      </p:sp>
    </p:spTree>
    <p:extLst>
      <p:ext uri="{BB962C8B-B14F-4D97-AF65-F5344CB8AC3E}">
        <p14:creationId xmlns:p14="http://schemas.microsoft.com/office/powerpoint/2010/main" val="17785634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1F9830-0AE9-1C49-A90B-B1289604291A}" type="datetimeFigureOut">
              <a:rPr lang="es-ES" smtClean="0"/>
              <a:t>19/8/19</a:t>
            </a:fld>
            <a:endParaRPr lang="en-U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8CA76F-A91B-A942-9A05-B37830632A6C}" type="slidenum">
              <a:rPr lang="en-US" smtClean="0"/>
              <a:t>‹#›</a:t>
            </a:fld>
            <a:endParaRPr lang="en-US"/>
          </a:p>
        </p:txBody>
      </p:sp>
    </p:spTree>
    <p:extLst>
      <p:ext uri="{BB962C8B-B14F-4D97-AF65-F5344CB8AC3E}">
        <p14:creationId xmlns:p14="http://schemas.microsoft.com/office/powerpoint/2010/main" val="331791600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448CA76F-A91B-A942-9A05-B37830632A6C}" type="slidenum">
              <a:rPr lang="en-US" smtClean="0"/>
              <a:t>9</a:t>
            </a:fld>
            <a:endParaRPr lang="en-US"/>
          </a:p>
        </p:txBody>
      </p:sp>
    </p:spTree>
    <p:extLst>
      <p:ext uri="{BB962C8B-B14F-4D97-AF65-F5344CB8AC3E}">
        <p14:creationId xmlns:p14="http://schemas.microsoft.com/office/powerpoint/2010/main" val="42255676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spTree>
      <p:nvGrpSpPr>
        <p:cNvPr id="1" name=""/>
        <p:cNvGrpSpPr/>
        <p:nvPr/>
      </p:nvGrpSpPr>
      <p:grpSpPr>
        <a:xfrm>
          <a:off x="0" y="0"/>
          <a:ext cx="0" cy="0"/>
          <a:chOff x="0" y="0"/>
          <a:chExt cx="0" cy="0"/>
        </a:xfrm>
      </p:grpSpPr>
      <p:sp>
        <p:nvSpPr>
          <p:cNvPr id="10" name="Rectángulo 9"/>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ángulo 8"/>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ctrTitle" hasCustomPrompt="1"/>
          </p:nvPr>
        </p:nvSpPr>
        <p:spPr>
          <a:xfrm>
            <a:off x="685800" y="434880"/>
            <a:ext cx="7772400" cy="2979904"/>
          </a:xfrm>
        </p:spPr>
        <p:txBody>
          <a:bodyPr anchor="b">
            <a:normAutofit/>
          </a:bodyPr>
          <a:lstStyle>
            <a:lvl1pPr algn="l">
              <a:lnSpc>
                <a:spcPct val="80000"/>
              </a:lnSpc>
              <a:defRPr sz="8400" baseline="0">
                <a:solidFill>
                  <a:schemeClr val="tx1"/>
                </a:solidFill>
              </a:defRPr>
            </a:lvl1pPr>
          </a:lstStyle>
          <a:p>
            <a:r>
              <a:rPr lang="en-US" noProof="0" dirty="0"/>
              <a:t>This is a title.</a:t>
            </a:r>
            <a:endParaRPr lang="en-US" dirty="0"/>
          </a:p>
        </p:txBody>
      </p:sp>
      <p:sp>
        <p:nvSpPr>
          <p:cNvPr id="3" name="Subtítulo 2"/>
          <p:cNvSpPr>
            <a:spLocks noGrp="1"/>
          </p:cNvSpPr>
          <p:nvPr>
            <p:ph type="subTitle" idx="1" hasCustomPrompt="1"/>
          </p:nvPr>
        </p:nvSpPr>
        <p:spPr>
          <a:xfrm>
            <a:off x="685800" y="3566969"/>
            <a:ext cx="7772400" cy="1196128"/>
          </a:xfrm>
        </p:spPr>
        <p:txBody>
          <a:bodyPr>
            <a:noAutofit/>
          </a:bodyPr>
          <a:lstStyle>
            <a:lvl1pPr marL="0" indent="0" algn="l">
              <a:buNone/>
              <a:defRPr sz="3000" b="0"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But there’s also room for a Subtitle. Don’t make it so long though.</a:t>
            </a:r>
          </a:p>
        </p:txBody>
      </p:sp>
      <p:sp>
        <p:nvSpPr>
          <p:cNvPr id="4" name="Marcador de fecha 3"/>
          <p:cNvSpPr>
            <a:spLocks noGrp="1"/>
          </p:cNvSpPr>
          <p:nvPr>
            <p:ph type="dt" sz="half" idx="10"/>
          </p:nvPr>
        </p:nvSpPr>
        <p:spPr/>
        <p:txBody>
          <a:bodyPr/>
          <a:lstStyle/>
          <a:p>
            <a:fld id="{F0137B1C-8C90-1143-B53A-7CA03895B303}" type="datetime1">
              <a:rPr lang="es-BO" smtClean="0"/>
              <a:t>19/8/19</a:t>
            </a:fld>
            <a:endParaRPr lang="en-US"/>
          </a:p>
        </p:txBody>
      </p:sp>
      <p:sp>
        <p:nvSpPr>
          <p:cNvPr id="5" name="Marcador de pie de página 4"/>
          <p:cNvSpPr>
            <a:spLocks noGrp="1"/>
          </p:cNvSpPr>
          <p:nvPr>
            <p:ph type="ftr" sz="quarter" idx="11"/>
          </p:nvPr>
        </p:nvSpPr>
        <p:spPr/>
        <p:txBody>
          <a:bodyPr/>
          <a:lstStyle/>
          <a:p>
            <a:r>
              <a:rPr lang="en-US" dirty="0"/>
              <a:t>This is a footer, so use it when you need it.</a:t>
            </a:r>
          </a:p>
        </p:txBody>
      </p:sp>
      <p:sp>
        <p:nvSpPr>
          <p:cNvPr id="6" name="Marcador de número de diapositiva 5"/>
          <p:cNvSpPr>
            <a:spLocks noGrp="1"/>
          </p:cNvSpPr>
          <p:nvPr>
            <p:ph type="sldNum" sz="quarter" idx="12"/>
          </p:nvPr>
        </p:nvSpPr>
        <p:spPr/>
        <p:txBody>
          <a:bodyPr/>
          <a:lstStyle/>
          <a:p>
            <a:fld id="{1A9D366B-1E42-9E47-9213-7A0BF786C435}" type="slidenum">
              <a:rPr lang="en-US" smtClean="0"/>
              <a:t>‹#›</a:t>
            </a:fld>
            <a:endParaRPr lang="en-US"/>
          </a:p>
        </p:txBody>
      </p:sp>
      <p:cxnSp>
        <p:nvCxnSpPr>
          <p:cNvPr id="8" name="Conector recto 7"/>
          <p:cNvCxnSpPr/>
          <p:nvPr userDrawn="1"/>
        </p:nvCxnSpPr>
        <p:spPr>
          <a:xfrm>
            <a:off x="685800" y="3468689"/>
            <a:ext cx="77724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Freeform: Shape 11"/>
          <p:cNvSpPr/>
          <p:nvPr userDrawn="1"/>
        </p:nvSpPr>
        <p:spPr>
          <a:xfrm>
            <a:off x="-238205" y="-107827"/>
            <a:ext cx="9459689" cy="3836259"/>
          </a:xfrm>
          <a:custGeom>
            <a:avLst/>
            <a:gdLst>
              <a:gd name="connsiteX0" fmla="*/ 40640 w 12476480"/>
              <a:gd name="connsiteY0" fmla="*/ 243840 h 5059680"/>
              <a:gd name="connsiteX1" fmla="*/ 5455920 w 12476480"/>
              <a:gd name="connsiteY1" fmla="*/ 965200 h 5059680"/>
              <a:gd name="connsiteX2" fmla="*/ 6979920 w 12476480"/>
              <a:gd name="connsiteY2" fmla="*/ 172720 h 5059680"/>
              <a:gd name="connsiteX3" fmla="*/ 11988800 w 12476480"/>
              <a:gd name="connsiteY3" fmla="*/ 1432560 h 5059680"/>
              <a:gd name="connsiteX4" fmla="*/ 12476480 w 12476480"/>
              <a:gd name="connsiteY4" fmla="*/ 5059680 h 5059680"/>
              <a:gd name="connsiteX5" fmla="*/ 12364720 w 12476480"/>
              <a:gd name="connsiteY5" fmla="*/ 0 h 5059680"/>
              <a:gd name="connsiteX6" fmla="*/ 0 w 12476480"/>
              <a:gd name="connsiteY6" fmla="*/ 91440 h 5059680"/>
              <a:gd name="connsiteX7" fmla="*/ 40640 w 12476480"/>
              <a:gd name="connsiteY7" fmla="*/ 243840 h 505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480" h="5059680">
                <a:moveTo>
                  <a:pt x="40640" y="243840"/>
                </a:moveTo>
                <a:lnTo>
                  <a:pt x="5455920" y="965200"/>
                </a:lnTo>
                <a:lnTo>
                  <a:pt x="6979920" y="172720"/>
                </a:lnTo>
                <a:lnTo>
                  <a:pt x="11988800" y="1432560"/>
                </a:lnTo>
                <a:lnTo>
                  <a:pt x="12476480" y="5059680"/>
                </a:lnTo>
                <a:lnTo>
                  <a:pt x="12364720" y="0"/>
                </a:lnTo>
                <a:lnTo>
                  <a:pt x="0" y="91440"/>
                </a:lnTo>
                <a:lnTo>
                  <a:pt x="40640" y="24384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99327" y="4787154"/>
            <a:ext cx="1671146" cy="265864"/>
          </a:xfrm>
          <a:prstGeom prst="rect">
            <a:avLst/>
          </a:prstGeom>
        </p:spPr>
      </p:pic>
      <p:sp>
        <p:nvSpPr>
          <p:cNvPr id="7" name="TextBox 6">
            <a:extLst>
              <a:ext uri="{FF2B5EF4-FFF2-40B4-BE49-F238E27FC236}">
                <a16:creationId xmlns:a16="http://schemas.microsoft.com/office/drawing/2014/main" id="{6DB3C71E-B3E1-7446-9094-3B268DA61155}"/>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3" name="Picture 12">
            <a:extLst>
              <a:ext uri="{FF2B5EF4-FFF2-40B4-BE49-F238E27FC236}">
                <a16:creationId xmlns:a16="http://schemas.microsoft.com/office/drawing/2014/main" id="{66820564-F3F8-0940-9D6A-C7426CD290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735445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Screen 2 Images">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posición de imagen 2"/>
          <p:cNvSpPr>
            <a:spLocks noGrp="1"/>
          </p:cNvSpPr>
          <p:nvPr>
            <p:ph type="pic" idx="1" hasCustomPrompt="1"/>
          </p:nvPr>
        </p:nvSpPr>
        <p:spPr>
          <a:xfrm>
            <a:off x="0" y="0"/>
            <a:ext cx="4572000" cy="514350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IMAGE No. 1</a:t>
            </a:r>
          </a:p>
        </p:txBody>
      </p:sp>
      <p:sp>
        <p:nvSpPr>
          <p:cNvPr id="5" name="Marcador de fecha 4"/>
          <p:cNvSpPr>
            <a:spLocks noGrp="1"/>
          </p:cNvSpPr>
          <p:nvPr>
            <p:ph type="dt" sz="half" idx="10"/>
          </p:nvPr>
        </p:nvSpPr>
        <p:spPr/>
        <p:txBody>
          <a:bodyPr/>
          <a:lstStyle/>
          <a:p>
            <a:fld id="{F9EE3DCF-02A2-CD4E-AA28-4215D40EA233}" type="datetime1">
              <a:rPr lang="es-BO" smtClean="0"/>
              <a:t>19/8/19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9" name="Marcador de posición de imagen 2"/>
          <p:cNvSpPr>
            <a:spLocks noGrp="1"/>
          </p:cNvSpPr>
          <p:nvPr>
            <p:ph type="pic" idx="13" hasCustomPrompt="1"/>
          </p:nvPr>
        </p:nvSpPr>
        <p:spPr>
          <a:xfrm>
            <a:off x="4558632" y="0"/>
            <a:ext cx="4585369" cy="514350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IMAGE No. 2</a:t>
            </a:r>
          </a:p>
        </p:txBody>
      </p:sp>
      <p:sp>
        <p:nvSpPr>
          <p:cNvPr id="10" name="TextBox 9">
            <a:extLst>
              <a:ext uri="{FF2B5EF4-FFF2-40B4-BE49-F238E27FC236}">
                <a16:creationId xmlns:a16="http://schemas.microsoft.com/office/drawing/2014/main" id="{9822BCE4-0E72-E141-8B64-45EC4A1B167B}"/>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2" name="Picture 11">
            <a:extLst>
              <a:ext uri="{FF2B5EF4-FFF2-40B4-BE49-F238E27FC236}">
                <a16:creationId xmlns:a16="http://schemas.microsoft.com/office/drawing/2014/main" id="{37E5AAE7-8EC4-7544-9F53-4C121823C7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760083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Screen 3 Images">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posición de imagen 2"/>
          <p:cNvSpPr>
            <a:spLocks noGrp="1"/>
          </p:cNvSpPr>
          <p:nvPr>
            <p:ph type="pic" idx="1" hasCustomPrompt="1"/>
          </p:nvPr>
        </p:nvSpPr>
        <p:spPr>
          <a:xfrm>
            <a:off x="0" y="0"/>
            <a:ext cx="4585368" cy="514350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IMAGE No. 1</a:t>
            </a:r>
          </a:p>
        </p:txBody>
      </p:sp>
      <p:sp>
        <p:nvSpPr>
          <p:cNvPr id="5" name="Marcador de fecha 4"/>
          <p:cNvSpPr>
            <a:spLocks noGrp="1"/>
          </p:cNvSpPr>
          <p:nvPr>
            <p:ph type="dt" sz="half" idx="10"/>
          </p:nvPr>
        </p:nvSpPr>
        <p:spPr/>
        <p:txBody>
          <a:bodyPr/>
          <a:lstStyle/>
          <a:p>
            <a:fld id="{F9EE3DCF-02A2-CD4E-AA28-4215D40EA233}" type="datetime1">
              <a:rPr lang="es-BO" smtClean="0"/>
              <a:t>19/8/19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9" name="Marcador de posición de imagen 2"/>
          <p:cNvSpPr>
            <a:spLocks noGrp="1"/>
          </p:cNvSpPr>
          <p:nvPr>
            <p:ph type="pic" idx="13" hasCustomPrompt="1"/>
          </p:nvPr>
        </p:nvSpPr>
        <p:spPr>
          <a:xfrm>
            <a:off x="4577347" y="0"/>
            <a:ext cx="4572000" cy="257175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IMAGE No. 2</a:t>
            </a:r>
          </a:p>
        </p:txBody>
      </p:sp>
      <p:sp>
        <p:nvSpPr>
          <p:cNvPr id="10" name="Marcador de posición de imagen 2"/>
          <p:cNvSpPr>
            <a:spLocks noGrp="1"/>
          </p:cNvSpPr>
          <p:nvPr>
            <p:ph type="pic" idx="14" hasCustomPrompt="1"/>
          </p:nvPr>
        </p:nvSpPr>
        <p:spPr>
          <a:xfrm>
            <a:off x="4577347" y="2571750"/>
            <a:ext cx="4572000" cy="257175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IMAGE No. 3</a:t>
            </a:r>
          </a:p>
        </p:txBody>
      </p:sp>
      <p:sp>
        <p:nvSpPr>
          <p:cNvPr id="12" name="TextBox 11">
            <a:extLst>
              <a:ext uri="{FF2B5EF4-FFF2-40B4-BE49-F238E27FC236}">
                <a16:creationId xmlns:a16="http://schemas.microsoft.com/office/drawing/2014/main" id="{8ACED22C-4D7F-9F4F-B287-757687B29A84}"/>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3" name="Picture 12">
            <a:extLst>
              <a:ext uri="{FF2B5EF4-FFF2-40B4-BE49-F238E27FC236}">
                <a16:creationId xmlns:a16="http://schemas.microsoft.com/office/drawing/2014/main" id="{870AED8E-4C9F-2641-BAD9-E487FD524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760083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bg1">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Marcador de fecha 1"/>
          <p:cNvSpPr>
            <a:spLocks noGrp="1"/>
          </p:cNvSpPr>
          <p:nvPr>
            <p:ph type="dt" sz="half" idx="10"/>
          </p:nvPr>
        </p:nvSpPr>
        <p:spPr/>
        <p:txBody>
          <a:bodyPr/>
          <a:lstStyle/>
          <a:p>
            <a:fld id="{3A5E28DB-81EA-E945-99BD-B1F187BEF7B1}" type="datetime1">
              <a:rPr lang="es-BO" smtClean="0"/>
              <a:t>19/8/19</a:t>
            </a:fld>
            <a:endParaRPr lang="en-US"/>
          </a:p>
        </p:txBody>
      </p:sp>
      <p:sp>
        <p:nvSpPr>
          <p:cNvPr id="3" name="Marcador de pie de página 2"/>
          <p:cNvSpPr>
            <a:spLocks noGrp="1"/>
          </p:cNvSpPr>
          <p:nvPr>
            <p:ph type="ftr" sz="quarter" idx="11"/>
          </p:nvPr>
        </p:nvSpPr>
        <p:spPr/>
        <p:txBody>
          <a:bodyPr/>
          <a:lstStyle/>
          <a:p>
            <a:r>
              <a:rPr lang="en-US" dirty="0"/>
              <a:t>This is a footer, so use it when you need it.</a:t>
            </a:r>
          </a:p>
        </p:txBody>
      </p:sp>
      <p:sp>
        <p:nvSpPr>
          <p:cNvPr id="4" name="Marcador de número de diapositiva 3"/>
          <p:cNvSpPr>
            <a:spLocks noGrp="1"/>
          </p:cNvSpPr>
          <p:nvPr>
            <p:ph type="sldNum" sz="quarter" idx="12"/>
          </p:nvPr>
        </p:nvSpPr>
        <p:spPr/>
        <p:txBody>
          <a:bodyPr/>
          <a:lstStyle/>
          <a:p>
            <a:fld id="{1A9D366B-1E42-9E47-9213-7A0BF786C435}" type="slidenum">
              <a:rPr lang="en-US" smtClean="0"/>
              <a:t>‹#›</a:t>
            </a:fld>
            <a:endParaRPr lang="en-US"/>
          </a:p>
        </p:txBody>
      </p:sp>
      <p:sp>
        <p:nvSpPr>
          <p:cNvPr id="5" name="Rectángulo 4"/>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BFB76361-9E95-4E4F-8212-485B19724B3D}"/>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3"/>
                </a:solidFill>
              </a:rPr>
              <a:t>Confidential &amp; Proprietary</a:t>
            </a:r>
          </a:p>
        </p:txBody>
      </p:sp>
      <p:pic>
        <p:nvPicPr>
          <p:cNvPr id="9" name="Picture 8">
            <a:extLst>
              <a:ext uri="{FF2B5EF4-FFF2-40B4-BE49-F238E27FC236}">
                <a16:creationId xmlns:a16="http://schemas.microsoft.com/office/drawing/2014/main" id="{6B98B19E-6C44-3041-8DD3-095D1B3AABE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29734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14" name="Right Triangle 13"/>
          <p:cNvSpPr/>
          <p:nvPr userDrawn="1"/>
        </p:nvSpPr>
        <p:spPr>
          <a:xfrm rot="10800000">
            <a:off x="6334950" y="-5613"/>
            <a:ext cx="2809050" cy="1068842"/>
          </a:xfrm>
          <a:prstGeom prst="rtTriangle">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3 Points</a:t>
            </a:r>
          </a:p>
        </p:txBody>
      </p:sp>
      <p:sp>
        <p:nvSpPr>
          <p:cNvPr id="3" name="Marcador de fecha 2"/>
          <p:cNvSpPr>
            <a:spLocks noGrp="1"/>
          </p:cNvSpPr>
          <p:nvPr>
            <p:ph type="dt" sz="half" idx="10"/>
          </p:nvPr>
        </p:nvSpPr>
        <p:spPr/>
        <p:txBody>
          <a:bodyPr/>
          <a:lstStyle/>
          <a:p>
            <a:fld id="{181D78FC-DA83-0C49-9DB7-48439BC5582F}"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7" name="Marcador de posición de imagen 6"/>
          <p:cNvSpPr>
            <a:spLocks noGrp="1"/>
          </p:cNvSpPr>
          <p:nvPr>
            <p:ph type="pic" sz="quarter" idx="13" hasCustomPrompt="1"/>
          </p:nvPr>
        </p:nvSpPr>
        <p:spPr>
          <a:xfrm>
            <a:off x="755744" y="1384436"/>
            <a:ext cx="2150878" cy="1794536"/>
          </a:xfrm>
        </p:spPr>
        <p:txBody>
          <a:bodyPr>
            <a:normAutofit/>
          </a:bodyPr>
          <a:lstStyle>
            <a:lvl1pPr marL="0" indent="0" algn="ctr">
              <a:buNone/>
              <a:defRPr sz="1200" baseline="0"/>
            </a:lvl1pPr>
          </a:lstStyle>
          <a:p>
            <a:r>
              <a:rPr lang="en-US" dirty="0"/>
              <a:t>An image, an icon or a photo. Whatever you want.</a:t>
            </a:r>
          </a:p>
        </p:txBody>
      </p:sp>
      <p:sp>
        <p:nvSpPr>
          <p:cNvPr id="8" name="Marcador de posición de imagen 6"/>
          <p:cNvSpPr>
            <a:spLocks noGrp="1"/>
          </p:cNvSpPr>
          <p:nvPr>
            <p:ph type="pic" sz="quarter" idx="14" hasCustomPrompt="1"/>
          </p:nvPr>
        </p:nvSpPr>
        <p:spPr>
          <a:xfrm>
            <a:off x="3496427" y="1384436"/>
            <a:ext cx="2150878" cy="1794536"/>
          </a:xfrm>
        </p:spPr>
        <p:txBody>
          <a:bodyPr>
            <a:normAutofit/>
          </a:bodyPr>
          <a:lstStyle>
            <a:lvl1pPr marL="0" indent="0" algn="ctr">
              <a:buNone/>
              <a:defRPr sz="1200" baseline="0"/>
            </a:lvl1pPr>
          </a:lstStyle>
          <a:p>
            <a:r>
              <a:rPr lang="en-US" dirty="0"/>
              <a:t>An image, an icon or a photo. Whatever you want.</a:t>
            </a:r>
          </a:p>
        </p:txBody>
      </p:sp>
      <p:sp>
        <p:nvSpPr>
          <p:cNvPr id="9" name="Marcador de posición de imagen 6"/>
          <p:cNvSpPr>
            <a:spLocks noGrp="1"/>
          </p:cNvSpPr>
          <p:nvPr>
            <p:ph type="pic" sz="quarter" idx="15" hasCustomPrompt="1"/>
          </p:nvPr>
        </p:nvSpPr>
        <p:spPr>
          <a:xfrm>
            <a:off x="6237110" y="1384436"/>
            <a:ext cx="2150878" cy="1794536"/>
          </a:xfrm>
        </p:spPr>
        <p:txBody>
          <a:bodyPr>
            <a:normAutofit/>
          </a:bodyPr>
          <a:lstStyle>
            <a:lvl1pPr marL="0" indent="0" algn="ctr">
              <a:buNone/>
              <a:defRPr sz="1200" baseline="0"/>
            </a:lvl1pPr>
          </a:lstStyle>
          <a:p>
            <a:r>
              <a:rPr lang="en-US" dirty="0"/>
              <a:t>An image, an icon or a photo. Whatever you want.</a:t>
            </a:r>
          </a:p>
        </p:txBody>
      </p:sp>
      <p:sp>
        <p:nvSpPr>
          <p:cNvPr id="11" name="Marcador de texto 10"/>
          <p:cNvSpPr>
            <a:spLocks noGrp="1"/>
          </p:cNvSpPr>
          <p:nvPr>
            <p:ph type="body" sz="quarter" idx="16" hasCustomPrompt="1"/>
          </p:nvPr>
        </p:nvSpPr>
        <p:spPr>
          <a:xfrm>
            <a:off x="755745" y="3251930"/>
            <a:ext cx="2151319" cy="391055"/>
          </a:xfrm>
        </p:spPr>
        <p:txBody>
          <a:bodyPr anchor="ctr">
            <a:normAutofit/>
          </a:bodyPr>
          <a:lstStyle>
            <a:lvl1pPr marL="0" indent="0" algn="ctr">
              <a:buNone/>
              <a:defRPr sz="2200" b="1"/>
            </a:lvl1pPr>
          </a:lstStyle>
          <a:p>
            <a:pPr lvl="0"/>
            <a:r>
              <a:rPr lang="en-US" dirty="0"/>
              <a:t>Point #1</a:t>
            </a:r>
          </a:p>
        </p:txBody>
      </p:sp>
      <p:sp>
        <p:nvSpPr>
          <p:cNvPr id="12" name="Marcador de texto 10"/>
          <p:cNvSpPr>
            <a:spLocks noGrp="1"/>
          </p:cNvSpPr>
          <p:nvPr>
            <p:ph type="body" sz="quarter" idx="17" hasCustomPrompt="1"/>
          </p:nvPr>
        </p:nvSpPr>
        <p:spPr>
          <a:xfrm>
            <a:off x="3496428" y="3251930"/>
            <a:ext cx="2151319" cy="391055"/>
          </a:xfrm>
        </p:spPr>
        <p:txBody>
          <a:bodyPr anchor="ctr">
            <a:normAutofit/>
          </a:bodyPr>
          <a:lstStyle>
            <a:lvl1pPr marL="0" indent="0" algn="ctr">
              <a:buNone/>
              <a:defRPr sz="2200" b="1"/>
            </a:lvl1pPr>
          </a:lstStyle>
          <a:p>
            <a:pPr lvl="0"/>
            <a:r>
              <a:rPr lang="en-US" dirty="0"/>
              <a:t>Point #2</a:t>
            </a:r>
          </a:p>
        </p:txBody>
      </p:sp>
      <p:sp>
        <p:nvSpPr>
          <p:cNvPr id="13" name="Marcador de texto 10"/>
          <p:cNvSpPr>
            <a:spLocks noGrp="1"/>
          </p:cNvSpPr>
          <p:nvPr>
            <p:ph type="body" sz="quarter" idx="18" hasCustomPrompt="1"/>
          </p:nvPr>
        </p:nvSpPr>
        <p:spPr>
          <a:xfrm>
            <a:off x="6237111" y="3251930"/>
            <a:ext cx="2151319" cy="391055"/>
          </a:xfrm>
        </p:spPr>
        <p:txBody>
          <a:bodyPr anchor="ctr">
            <a:normAutofit/>
          </a:bodyPr>
          <a:lstStyle>
            <a:lvl1pPr marL="0" indent="0" algn="ctr">
              <a:buNone/>
              <a:defRPr sz="2200" b="1"/>
            </a:lvl1pPr>
          </a:lstStyle>
          <a:p>
            <a:pPr lvl="0"/>
            <a:r>
              <a:rPr lang="en-US" dirty="0"/>
              <a:t>Point #3</a:t>
            </a:r>
          </a:p>
        </p:txBody>
      </p:sp>
      <p:sp>
        <p:nvSpPr>
          <p:cNvPr id="16" name="Marcador de texto 15"/>
          <p:cNvSpPr>
            <a:spLocks noGrp="1"/>
          </p:cNvSpPr>
          <p:nvPr>
            <p:ph type="body" sz="quarter" idx="19" hasCustomPrompt="1"/>
          </p:nvPr>
        </p:nvSpPr>
        <p:spPr>
          <a:xfrm>
            <a:off x="755745" y="3650921"/>
            <a:ext cx="2151319" cy="950909"/>
          </a:xfrm>
        </p:spPr>
        <p:txBody>
          <a:bodyPr>
            <a:noAutofit/>
          </a:bodyPr>
          <a:lstStyle>
            <a:lvl1pPr marL="0" indent="0" algn="ctr">
              <a:buNone/>
              <a:defRPr sz="1200" baseline="0"/>
            </a:lvl1pPr>
          </a:lstStyle>
          <a:p>
            <a:pPr lvl="0"/>
            <a:r>
              <a:rPr lang="en-US" dirty="0"/>
              <a:t>If there’s a story behind the image, icon or photo above, then this is the best place to put it. Be concise though!</a:t>
            </a:r>
          </a:p>
        </p:txBody>
      </p:sp>
      <p:sp>
        <p:nvSpPr>
          <p:cNvPr id="17" name="Marcador de texto 15"/>
          <p:cNvSpPr>
            <a:spLocks noGrp="1"/>
          </p:cNvSpPr>
          <p:nvPr>
            <p:ph type="body" sz="quarter" idx="20" hasCustomPrompt="1"/>
          </p:nvPr>
        </p:nvSpPr>
        <p:spPr>
          <a:xfrm>
            <a:off x="3496428" y="3650921"/>
            <a:ext cx="2151319" cy="950909"/>
          </a:xfrm>
        </p:spPr>
        <p:txBody>
          <a:bodyPr>
            <a:noAutofit/>
          </a:bodyPr>
          <a:lstStyle>
            <a:lvl1pPr marL="0" indent="0" algn="ctr">
              <a:buNone/>
              <a:defRPr sz="1200" baseline="0"/>
            </a:lvl1pPr>
          </a:lstStyle>
          <a:p>
            <a:pPr lvl="0"/>
            <a:r>
              <a:rPr lang="en-US" dirty="0"/>
              <a:t>If there’s a story behind the image, icon or photo above, then this is the best place to put it. Be concise though!</a:t>
            </a:r>
          </a:p>
        </p:txBody>
      </p:sp>
      <p:sp>
        <p:nvSpPr>
          <p:cNvPr id="18" name="Marcador de texto 15"/>
          <p:cNvSpPr>
            <a:spLocks noGrp="1"/>
          </p:cNvSpPr>
          <p:nvPr>
            <p:ph type="body" sz="quarter" idx="21" hasCustomPrompt="1"/>
          </p:nvPr>
        </p:nvSpPr>
        <p:spPr>
          <a:xfrm>
            <a:off x="6237111" y="3650921"/>
            <a:ext cx="2151319" cy="950909"/>
          </a:xfrm>
        </p:spPr>
        <p:txBody>
          <a:bodyPr>
            <a:noAutofit/>
          </a:bodyPr>
          <a:lstStyle>
            <a:lvl1pPr marL="0" indent="0" algn="ctr">
              <a:buNone/>
              <a:defRPr sz="1200" baseline="0"/>
            </a:lvl1pPr>
          </a:lstStyle>
          <a:p>
            <a:pPr lvl="0"/>
            <a:r>
              <a:rPr lang="en-US" dirty="0"/>
              <a:t>If there’s a story behind the image, icon or photo above, then this is the best place to put it. Be concise though!</a:t>
            </a:r>
          </a:p>
        </p:txBody>
      </p:sp>
      <p:sp>
        <p:nvSpPr>
          <p:cNvPr id="19" name="TextBox 18">
            <a:extLst>
              <a:ext uri="{FF2B5EF4-FFF2-40B4-BE49-F238E27FC236}">
                <a16:creationId xmlns:a16="http://schemas.microsoft.com/office/drawing/2014/main" id="{BD3003BC-8E5B-5747-B56C-D85A0786FB1E}"/>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0" name="Picture 19">
            <a:extLst>
              <a:ext uri="{FF2B5EF4-FFF2-40B4-BE49-F238E27FC236}">
                <a16:creationId xmlns:a16="http://schemas.microsoft.com/office/drawing/2014/main" id="{5E366464-2782-0A4D-BBEE-6EC48F629B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526796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n-US" dirty="0"/>
              <a:t>4 Points</a:t>
            </a:r>
          </a:p>
        </p:txBody>
      </p:sp>
      <p:sp>
        <p:nvSpPr>
          <p:cNvPr id="3" name="Marcador de fecha 2"/>
          <p:cNvSpPr>
            <a:spLocks noGrp="1"/>
          </p:cNvSpPr>
          <p:nvPr>
            <p:ph type="dt" sz="half" idx="10"/>
          </p:nvPr>
        </p:nvSpPr>
        <p:spPr/>
        <p:txBody>
          <a:bodyPr/>
          <a:lstStyle/>
          <a:p>
            <a:fld id="{181D78FC-DA83-0C49-9DB7-48439BC5582F}"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6" name="Marcador de posición de imagen 6"/>
          <p:cNvSpPr>
            <a:spLocks noGrp="1"/>
          </p:cNvSpPr>
          <p:nvPr>
            <p:ph type="pic" sz="quarter" idx="13" hasCustomPrompt="1"/>
          </p:nvPr>
        </p:nvSpPr>
        <p:spPr>
          <a:xfrm>
            <a:off x="457640" y="1809560"/>
            <a:ext cx="1772356" cy="1781657"/>
          </a:xfrm>
        </p:spPr>
        <p:txBody>
          <a:bodyPr>
            <a:normAutofit/>
          </a:bodyPr>
          <a:lstStyle>
            <a:lvl1pPr marL="0" indent="0" algn="ctr">
              <a:buNone/>
              <a:defRPr sz="1050" baseline="0"/>
            </a:lvl1pPr>
          </a:lstStyle>
          <a:p>
            <a:r>
              <a:rPr lang="en-US" dirty="0"/>
              <a:t>An image, an icon or a photo. Whatever you want.</a:t>
            </a:r>
          </a:p>
        </p:txBody>
      </p:sp>
      <p:sp>
        <p:nvSpPr>
          <p:cNvPr id="7" name="Marcador de posición de imagen 6"/>
          <p:cNvSpPr>
            <a:spLocks noGrp="1"/>
          </p:cNvSpPr>
          <p:nvPr>
            <p:ph type="pic" sz="quarter" idx="14" hasCustomPrompt="1"/>
          </p:nvPr>
        </p:nvSpPr>
        <p:spPr>
          <a:xfrm>
            <a:off x="2609761" y="1809560"/>
            <a:ext cx="1772356" cy="1781657"/>
          </a:xfrm>
        </p:spPr>
        <p:txBody>
          <a:bodyPr>
            <a:normAutofit/>
          </a:bodyPr>
          <a:lstStyle>
            <a:lvl1pPr marL="0" indent="0" algn="ctr">
              <a:buNone/>
              <a:defRPr sz="1050" baseline="0"/>
            </a:lvl1pPr>
          </a:lstStyle>
          <a:p>
            <a:r>
              <a:rPr lang="en-US" dirty="0"/>
              <a:t>An image, an icon or a photo. Whatever you want.</a:t>
            </a:r>
          </a:p>
        </p:txBody>
      </p:sp>
      <p:sp>
        <p:nvSpPr>
          <p:cNvPr id="8" name="Marcador de posición de imagen 6"/>
          <p:cNvSpPr>
            <a:spLocks noGrp="1"/>
          </p:cNvSpPr>
          <p:nvPr>
            <p:ph type="pic" sz="quarter" idx="15" hasCustomPrompt="1"/>
          </p:nvPr>
        </p:nvSpPr>
        <p:spPr>
          <a:xfrm>
            <a:off x="4761882" y="1809560"/>
            <a:ext cx="1772356" cy="1781657"/>
          </a:xfrm>
        </p:spPr>
        <p:txBody>
          <a:bodyPr>
            <a:normAutofit/>
          </a:bodyPr>
          <a:lstStyle>
            <a:lvl1pPr marL="0" indent="0" algn="ctr">
              <a:buNone/>
              <a:defRPr sz="1050" baseline="0"/>
            </a:lvl1pPr>
          </a:lstStyle>
          <a:p>
            <a:r>
              <a:rPr lang="en-US" dirty="0"/>
              <a:t>An image, an icon or a photo. Whatever you want.</a:t>
            </a:r>
          </a:p>
        </p:txBody>
      </p:sp>
      <p:sp>
        <p:nvSpPr>
          <p:cNvPr id="9" name="Marcador de texto 10"/>
          <p:cNvSpPr>
            <a:spLocks noGrp="1"/>
          </p:cNvSpPr>
          <p:nvPr>
            <p:ph type="body" sz="quarter" idx="16" hasCustomPrompt="1"/>
          </p:nvPr>
        </p:nvSpPr>
        <p:spPr>
          <a:xfrm>
            <a:off x="457201" y="1484979"/>
            <a:ext cx="1773237" cy="282249"/>
          </a:xfrm>
        </p:spPr>
        <p:txBody>
          <a:bodyPr anchor="b">
            <a:noAutofit/>
          </a:bodyPr>
          <a:lstStyle>
            <a:lvl1pPr marL="0" indent="0" algn="ctr">
              <a:buNone/>
              <a:defRPr sz="1600" b="1"/>
            </a:lvl1pPr>
          </a:lstStyle>
          <a:p>
            <a:pPr lvl="0"/>
            <a:r>
              <a:rPr lang="en-US" dirty="0"/>
              <a:t>Point #1</a:t>
            </a:r>
          </a:p>
        </p:txBody>
      </p:sp>
      <p:sp>
        <p:nvSpPr>
          <p:cNvPr id="10" name="Marcador de texto 10"/>
          <p:cNvSpPr>
            <a:spLocks noGrp="1"/>
          </p:cNvSpPr>
          <p:nvPr>
            <p:ph type="body" sz="quarter" idx="17" hasCustomPrompt="1"/>
          </p:nvPr>
        </p:nvSpPr>
        <p:spPr>
          <a:xfrm>
            <a:off x="2609322" y="1484979"/>
            <a:ext cx="1773237" cy="282249"/>
          </a:xfrm>
        </p:spPr>
        <p:txBody>
          <a:bodyPr anchor="b">
            <a:noAutofit/>
          </a:bodyPr>
          <a:lstStyle>
            <a:lvl1pPr marL="0" indent="0" algn="ctr">
              <a:buNone/>
              <a:defRPr sz="1600" b="1"/>
            </a:lvl1pPr>
          </a:lstStyle>
          <a:p>
            <a:pPr lvl="0"/>
            <a:r>
              <a:rPr lang="en-US" dirty="0"/>
              <a:t>Point #2</a:t>
            </a:r>
          </a:p>
        </p:txBody>
      </p:sp>
      <p:sp>
        <p:nvSpPr>
          <p:cNvPr id="11" name="Marcador de texto 10"/>
          <p:cNvSpPr>
            <a:spLocks noGrp="1"/>
          </p:cNvSpPr>
          <p:nvPr>
            <p:ph type="body" sz="quarter" idx="18" hasCustomPrompt="1"/>
          </p:nvPr>
        </p:nvSpPr>
        <p:spPr>
          <a:xfrm>
            <a:off x="4761443" y="1484979"/>
            <a:ext cx="1773237" cy="282249"/>
          </a:xfrm>
        </p:spPr>
        <p:txBody>
          <a:bodyPr anchor="b">
            <a:noAutofit/>
          </a:bodyPr>
          <a:lstStyle>
            <a:lvl1pPr marL="0" indent="0" algn="ctr">
              <a:buNone/>
              <a:defRPr sz="1600" b="1"/>
            </a:lvl1pPr>
          </a:lstStyle>
          <a:p>
            <a:pPr lvl="0"/>
            <a:r>
              <a:rPr lang="en-US" dirty="0"/>
              <a:t>Point #3</a:t>
            </a:r>
          </a:p>
        </p:txBody>
      </p:sp>
      <p:sp>
        <p:nvSpPr>
          <p:cNvPr id="12" name="Marcador de texto 15"/>
          <p:cNvSpPr>
            <a:spLocks noGrp="1"/>
          </p:cNvSpPr>
          <p:nvPr>
            <p:ph type="body" sz="quarter" idx="19" hasCustomPrompt="1"/>
          </p:nvPr>
        </p:nvSpPr>
        <p:spPr>
          <a:xfrm>
            <a:off x="457201" y="3617081"/>
            <a:ext cx="1773237" cy="983827"/>
          </a:xfrm>
        </p:spPr>
        <p:txBody>
          <a:bodyPr>
            <a:noAutofit/>
          </a:bodyPr>
          <a:lstStyle>
            <a:lvl1pPr marL="0" indent="0" algn="l">
              <a:buNone/>
              <a:defRPr sz="1100" baseline="0"/>
            </a:lvl1pPr>
          </a:lstStyle>
          <a:p>
            <a:pPr lvl="0"/>
            <a:r>
              <a:rPr lang="en-US" dirty="0"/>
              <a:t>If there’s a story behind the image, icon or photo above, then this is the best place to put it. Be concise though!</a:t>
            </a:r>
          </a:p>
        </p:txBody>
      </p:sp>
      <p:sp>
        <p:nvSpPr>
          <p:cNvPr id="13" name="Marcador de texto 15"/>
          <p:cNvSpPr>
            <a:spLocks noGrp="1"/>
          </p:cNvSpPr>
          <p:nvPr>
            <p:ph type="body" sz="quarter" idx="20" hasCustomPrompt="1"/>
          </p:nvPr>
        </p:nvSpPr>
        <p:spPr>
          <a:xfrm>
            <a:off x="2609322" y="3617081"/>
            <a:ext cx="1773237" cy="983827"/>
          </a:xfrm>
        </p:spPr>
        <p:txBody>
          <a:bodyPr>
            <a:noAutofit/>
          </a:bodyPr>
          <a:lstStyle>
            <a:lvl1pPr marL="0" indent="0" algn="l">
              <a:buNone/>
              <a:defRPr sz="1100" baseline="0"/>
            </a:lvl1pPr>
          </a:lstStyle>
          <a:p>
            <a:pPr lvl="0"/>
            <a:r>
              <a:rPr lang="en-US" dirty="0"/>
              <a:t>If there’s a story behind the image, icon or photo above, then this is the best place to put it. Be concise though!</a:t>
            </a:r>
          </a:p>
        </p:txBody>
      </p:sp>
      <p:sp>
        <p:nvSpPr>
          <p:cNvPr id="14" name="Marcador de texto 15"/>
          <p:cNvSpPr>
            <a:spLocks noGrp="1"/>
          </p:cNvSpPr>
          <p:nvPr>
            <p:ph type="body" sz="quarter" idx="21" hasCustomPrompt="1"/>
          </p:nvPr>
        </p:nvSpPr>
        <p:spPr>
          <a:xfrm>
            <a:off x="4761443" y="3617081"/>
            <a:ext cx="1773237" cy="983827"/>
          </a:xfrm>
        </p:spPr>
        <p:txBody>
          <a:bodyPr>
            <a:noAutofit/>
          </a:bodyPr>
          <a:lstStyle>
            <a:lvl1pPr marL="0" indent="0" algn="l">
              <a:buNone/>
              <a:defRPr sz="1100" baseline="0"/>
            </a:lvl1pPr>
          </a:lstStyle>
          <a:p>
            <a:pPr lvl="0"/>
            <a:r>
              <a:rPr lang="en-US" dirty="0"/>
              <a:t>If there’s a story behind the image, icon or photo above, then this is the best place to put it. Be concise though!</a:t>
            </a:r>
          </a:p>
        </p:txBody>
      </p:sp>
      <p:sp>
        <p:nvSpPr>
          <p:cNvPr id="15" name="Marcador de posición de imagen 6"/>
          <p:cNvSpPr>
            <a:spLocks noGrp="1"/>
          </p:cNvSpPr>
          <p:nvPr>
            <p:ph type="pic" sz="quarter" idx="22" hasCustomPrompt="1"/>
          </p:nvPr>
        </p:nvSpPr>
        <p:spPr>
          <a:xfrm>
            <a:off x="6914003" y="1809560"/>
            <a:ext cx="1772356" cy="1781657"/>
          </a:xfrm>
        </p:spPr>
        <p:txBody>
          <a:bodyPr>
            <a:normAutofit/>
          </a:bodyPr>
          <a:lstStyle>
            <a:lvl1pPr marL="0" indent="0" algn="ctr">
              <a:buNone/>
              <a:defRPr sz="1050" baseline="0"/>
            </a:lvl1pPr>
          </a:lstStyle>
          <a:p>
            <a:r>
              <a:rPr lang="en-US" dirty="0"/>
              <a:t>An image, an icon or a photo. Whatever you want.</a:t>
            </a:r>
          </a:p>
        </p:txBody>
      </p:sp>
      <p:sp>
        <p:nvSpPr>
          <p:cNvPr id="16" name="Marcador de texto 10"/>
          <p:cNvSpPr>
            <a:spLocks noGrp="1"/>
          </p:cNvSpPr>
          <p:nvPr>
            <p:ph type="body" sz="quarter" idx="23" hasCustomPrompt="1"/>
          </p:nvPr>
        </p:nvSpPr>
        <p:spPr>
          <a:xfrm>
            <a:off x="6913564" y="1484979"/>
            <a:ext cx="1773237" cy="282249"/>
          </a:xfrm>
        </p:spPr>
        <p:txBody>
          <a:bodyPr anchor="b">
            <a:noAutofit/>
          </a:bodyPr>
          <a:lstStyle>
            <a:lvl1pPr marL="0" indent="0" algn="ctr">
              <a:buNone/>
              <a:defRPr sz="1600" b="1"/>
            </a:lvl1pPr>
          </a:lstStyle>
          <a:p>
            <a:pPr lvl="0"/>
            <a:r>
              <a:rPr lang="en-US" dirty="0"/>
              <a:t>Point #4</a:t>
            </a:r>
          </a:p>
        </p:txBody>
      </p:sp>
      <p:sp>
        <p:nvSpPr>
          <p:cNvPr id="17" name="Marcador de texto 15"/>
          <p:cNvSpPr>
            <a:spLocks noGrp="1"/>
          </p:cNvSpPr>
          <p:nvPr>
            <p:ph type="body" sz="quarter" idx="24" hasCustomPrompt="1"/>
          </p:nvPr>
        </p:nvSpPr>
        <p:spPr>
          <a:xfrm>
            <a:off x="6913564" y="3617081"/>
            <a:ext cx="1773237" cy="983827"/>
          </a:xfrm>
        </p:spPr>
        <p:txBody>
          <a:bodyPr>
            <a:noAutofit/>
          </a:bodyPr>
          <a:lstStyle>
            <a:lvl1pPr marL="0" indent="0" algn="l">
              <a:buNone/>
              <a:defRPr sz="1100" baseline="0"/>
            </a:lvl1pPr>
          </a:lstStyle>
          <a:p>
            <a:pPr lvl="0"/>
            <a:r>
              <a:rPr lang="en-US" dirty="0"/>
              <a:t>If there’s a story behind the image, icon or photo above, then this is the best place to put it. Be concise though!</a:t>
            </a:r>
          </a:p>
        </p:txBody>
      </p:sp>
      <p:sp>
        <p:nvSpPr>
          <p:cNvPr id="18" name="Right Triangle 17"/>
          <p:cNvSpPr/>
          <p:nvPr userDrawn="1"/>
        </p:nvSpPr>
        <p:spPr>
          <a:xfrm rot="10800000">
            <a:off x="6334950" y="-5613"/>
            <a:ext cx="2809050" cy="1068842"/>
          </a:xfrm>
          <a:prstGeom prst="rtTriangle">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TextBox 18">
            <a:extLst>
              <a:ext uri="{FF2B5EF4-FFF2-40B4-BE49-F238E27FC236}">
                <a16:creationId xmlns:a16="http://schemas.microsoft.com/office/drawing/2014/main" id="{D6CC6FBF-7B11-A648-AE2F-30D79009D854}"/>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0" name="Picture 19">
            <a:extLst>
              <a:ext uri="{FF2B5EF4-FFF2-40B4-BE49-F238E27FC236}">
                <a16:creationId xmlns:a16="http://schemas.microsoft.com/office/drawing/2014/main" id="{BFE524C4-EFE4-4146-B154-9CDD6B5219C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830004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with Image">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ángulo 12"/>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Marcador de posición de imagen 6"/>
          <p:cNvSpPr>
            <a:spLocks noGrp="1"/>
          </p:cNvSpPr>
          <p:nvPr>
            <p:ph type="pic" sz="quarter" idx="13" hasCustomPrompt="1"/>
          </p:nvPr>
        </p:nvSpPr>
        <p:spPr>
          <a:xfrm>
            <a:off x="0" y="0"/>
            <a:ext cx="4572000" cy="5143500"/>
          </a:xfrm>
        </p:spPr>
        <p:txBody>
          <a:bodyPr>
            <a:normAutofit/>
          </a:bodyPr>
          <a:lstStyle>
            <a:lvl1pPr marL="0" indent="0" algn="ctr">
              <a:buNone/>
              <a:defRPr sz="1600" baseline="0"/>
            </a:lvl1pPr>
          </a:lstStyle>
          <a:p>
            <a:r>
              <a:rPr lang="en-US" dirty="0"/>
              <a:t>Nice! Now support it with a beautiful image...</a:t>
            </a:r>
          </a:p>
        </p:txBody>
      </p:sp>
      <p:sp>
        <p:nvSpPr>
          <p:cNvPr id="3" name="Marcador de fecha 2"/>
          <p:cNvSpPr>
            <a:spLocks noGrp="1"/>
          </p:cNvSpPr>
          <p:nvPr>
            <p:ph type="dt" sz="half" idx="10"/>
          </p:nvPr>
        </p:nvSpPr>
        <p:spPr/>
        <p:txBody>
          <a:bodyPr/>
          <a:lstStyle/>
          <a:p>
            <a:fld id="{181D78FC-DA83-0C49-9DB7-48439BC5582F}"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9" name="Conector recto 8"/>
          <p:cNvCxnSpPr/>
          <p:nvPr userDrawn="1"/>
        </p:nvCxnSpPr>
        <p:spPr>
          <a:xfrm>
            <a:off x="4832988" y="4021118"/>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Marcador de texto 11"/>
          <p:cNvSpPr>
            <a:spLocks noGrp="1"/>
          </p:cNvSpPr>
          <p:nvPr>
            <p:ph type="body" sz="quarter" idx="14" hasCustomPrompt="1"/>
          </p:nvPr>
        </p:nvSpPr>
        <p:spPr>
          <a:xfrm>
            <a:off x="4832988" y="4065958"/>
            <a:ext cx="3988323" cy="328613"/>
          </a:xfrm>
        </p:spPr>
        <p:txBody>
          <a:bodyPr>
            <a:noAutofit/>
          </a:bodyPr>
          <a:lstStyle>
            <a:lvl1pPr marL="0" indent="0" algn="l">
              <a:buNone/>
              <a:defRPr sz="2000" i="1" baseline="0"/>
            </a:lvl1pPr>
          </a:lstStyle>
          <a:p>
            <a:pPr lvl="0"/>
            <a:r>
              <a:rPr lang="en-US" dirty="0"/>
              <a:t>- Someone</a:t>
            </a:r>
          </a:p>
        </p:txBody>
      </p:sp>
      <p:sp>
        <p:nvSpPr>
          <p:cNvPr id="14" name="Marcador de texto 14"/>
          <p:cNvSpPr>
            <a:spLocks noGrp="1"/>
          </p:cNvSpPr>
          <p:nvPr>
            <p:ph type="body" sz="quarter" idx="15" hasCustomPrompt="1"/>
          </p:nvPr>
        </p:nvSpPr>
        <p:spPr>
          <a:xfrm>
            <a:off x="4445177" y="112778"/>
            <a:ext cx="1622601" cy="1932383"/>
          </a:xfrm>
        </p:spPr>
        <p:txBody>
          <a:bodyPr>
            <a:noAutofit/>
          </a:bodyPr>
          <a:lstStyle>
            <a:lvl1pPr marL="0" indent="0" algn="ctr">
              <a:buNone/>
              <a:defRPr sz="13800" b="1"/>
            </a:lvl1pPr>
          </a:lstStyle>
          <a:p>
            <a:pPr lvl="0"/>
            <a:r>
              <a:rPr lang="en-US" dirty="0"/>
              <a:t>“</a:t>
            </a:r>
          </a:p>
        </p:txBody>
      </p:sp>
      <p:sp>
        <p:nvSpPr>
          <p:cNvPr id="2" name="Título 1"/>
          <p:cNvSpPr>
            <a:spLocks noGrp="1"/>
          </p:cNvSpPr>
          <p:nvPr>
            <p:ph type="title" hasCustomPrompt="1"/>
          </p:nvPr>
        </p:nvSpPr>
        <p:spPr>
          <a:xfrm>
            <a:off x="4832988" y="1194176"/>
            <a:ext cx="3988323" cy="2768445"/>
          </a:xfrm>
        </p:spPr>
        <p:txBody>
          <a:bodyPr anchor="t"/>
          <a:lstStyle>
            <a:lvl1pPr algn="l">
              <a:defRPr sz="2400" b="1" i="1" baseline="0"/>
            </a:lvl1pPr>
          </a:lstStyle>
          <a:p>
            <a:r>
              <a:rPr lang="en-US" dirty="0"/>
              <a:t>To quote or not to quote, that is the question... (that you have to ask yourself before using this slide.)</a:t>
            </a:r>
          </a:p>
        </p:txBody>
      </p:sp>
      <p:sp>
        <p:nvSpPr>
          <p:cNvPr id="6" name="Freeform: Shape 5"/>
          <p:cNvSpPr/>
          <p:nvPr userDrawn="1"/>
        </p:nvSpPr>
        <p:spPr>
          <a:xfrm>
            <a:off x="4441371" y="-122945"/>
            <a:ext cx="4771785" cy="4694945"/>
          </a:xfrm>
          <a:custGeom>
            <a:avLst/>
            <a:gdLst>
              <a:gd name="connsiteX0" fmla="*/ 0 w 4771785"/>
              <a:gd name="connsiteY0" fmla="*/ 92209 h 4694945"/>
              <a:gd name="connsiteX1" fmla="*/ 3234979 w 4771785"/>
              <a:gd name="connsiteY1" fmla="*/ 1052713 h 4694945"/>
              <a:gd name="connsiteX2" fmla="*/ 4372216 w 4771785"/>
              <a:gd name="connsiteY2" fmla="*/ 814508 h 4694945"/>
              <a:gd name="connsiteX3" fmla="*/ 4748733 w 4771785"/>
              <a:gd name="connsiteY3" fmla="*/ 4694945 h 4694945"/>
              <a:gd name="connsiteX4" fmla="*/ 4771785 w 4771785"/>
              <a:gd name="connsiteY4" fmla="*/ 0 h 4694945"/>
              <a:gd name="connsiteX5" fmla="*/ 0 w 4771785"/>
              <a:gd name="connsiteY5" fmla="*/ 92209 h 4694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1785" h="4694945">
                <a:moveTo>
                  <a:pt x="0" y="92209"/>
                </a:moveTo>
                <a:lnTo>
                  <a:pt x="3234979" y="1052713"/>
                </a:lnTo>
                <a:lnTo>
                  <a:pt x="4372216" y="814508"/>
                </a:lnTo>
                <a:lnTo>
                  <a:pt x="4748733" y="4694945"/>
                </a:lnTo>
                <a:lnTo>
                  <a:pt x="4771785" y="0"/>
                </a:lnTo>
                <a:lnTo>
                  <a:pt x="0" y="92209"/>
                </a:lnTo>
                <a:close/>
              </a:path>
            </a:pathLst>
          </a:cu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14">
            <a:extLst>
              <a:ext uri="{FF2B5EF4-FFF2-40B4-BE49-F238E27FC236}">
                <a16:creationId xmlns:a16="http://schemas.microsoft.com/office/drawing/2014/main" id="{6F8286CC-2E65-E44E-8360-B174F57645A3}"/>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6" name="Picture 15">
            <a:extLst>
              <a:ext uri="{FF2B5EF4-FFF2-40B4-BE49-F238E27FC236}">
                <a16:creationId xmlns:a16="http://schemas.microsoft.com/office/drawing/2014/main" id="{63F7AFC6-9039-474B-85D6-7E593B2F7E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36259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with Image 2">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ángulo 12"/>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Marcador de posición de imagen 6"/>
          <p:cNvSpPr>
            <a:spLocks noGrp="1"/>
          </p:cNvSpPr>
          <p:nvPr>
            <p:ph type="pic" sz="quarter" idx="13" hasCustomPrompt="1"/>
          </p:nvPr>
        </p:nvSpPr>
        <p:spPr>
          <a:xfrm>
            <a:off x="4604388" y="0"/>
            <a:ext cx="4572000" cy="5143500"/>
          </a:xfrm>
        </p:spPr>
        <p:txBody>
          <a:bodyPr>
            <a:normAutofit/>
          </a:bodyPr>
          <a:lstStyle>
            <a:lvl1pPr marL="0" indent="0" algn="ctr">
              <a:buNone/>
              <a:defRPr sz="1600" baseline="0"/>
            </a:lvl1pPr>
          </a:lstStyle>
          <a:p>
            <a:r>
              <a:rPr lang="en-US" dirty="0"/>
              <a:t>Nice! Now support it with a beautiful image...</a:t>
            </a:r>
          </a:p>
        </p:txBody>
      </p:sp>
      <p:sp>
        <p:nvSpPr>
          <p:cNvPr id="3" name="Marcador de fecha 2"/>
          <p:cNvSpPr>
            <a:spLocks noGrp="1"/>
          </p:cNvSpPr>
          <p:nvPr>
            <p:ph type="dt" sz="half" idx="10"/>
          </p:nvPr>
        </p:nvSpPr>
        <p:spPr/>
        <p:txBody>
          <a:bodyPr/>
          <a:lstStyle/>
          <a:p>
            <a:fld id="{181D78FC-DA83-0C49-9DB7-48439BC5582F}"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9" name="Conector recto 8"/>
          <p:cNvCxnSpPr/>
          <p:nvPr userDrawn="1"/>
        </p:nvCxnSpPr>
        <p:spPr>
          <a:xfrm>
            <a:off x="3601506" y="4021118"/>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Marcador de texto 11"/>
          <p:cNvSpPr>
            <a:spLocks noGrp="1"/>
          </p:cNvSpPr>
          <p:nvPr>
            <p:ph type="body" sz="quarter" idx="14" hasCustomPrompt="1"/>
          </p:nvPr>
        </p:nvSpPr>
        <p:spPr>
          <a:xfrm>
            <a:off x="308342" y="4065958"/>
            <a:ext cx="3988323" cy="328613"/>
          </a:xfrm>
        </p:spPr>
        <p:txBody>
          <a:bodyPr>
            <a:noAutofit/>
          </a:bodyPr>
          <a:lstStyle>
            <a:lvl1pPr marL="0" indent="0" algn="r">
              <a:buNone/>
              <a:defRPr sz="2000" i="1" baseline="0"/>
            </a:lvl1pPr>
          </a:lstStyle>
          <a:p>
            <a:pPr lvl="0"/>
            <a:r>
              <a:rPr lang="en-US" dirty="0"/>
              <a:t>- Someone</a:t>
            </a:r>
          </a:p>
        </p:txBody>
      </p:sp>
      <p:sp>
        <p:nvSpPr>
          <p:cNvPr id="14" name="Marcador de texto 14"/>
          <p:cNvSpPr>
            <a:spLocks noGrp="1"/>
          </p:cNvSpPr>
          <p:nvPr>
            <p:ph type="body" sz="quarter" idx="15" hasCustomPrompt="1"/>
          </p:nvPr>
        </p:nvSpPr>
        <p:spPr>
          <a:xfrm>
            <a:off x="3005146" y="112778"/>
            <a:ext cx="1622601" cy="1932383"/>
          </a:xfrm>
        </p:spPr>
        <p:txBody>
          <a:bodyPr>
            <a:noAutofit/>
          </a:bodyPr>
          <a:lstStyle>
            <a:lvl1pPr marL="0" indent="0" algn="ctr">
              <a:buNone/>
              <a:defRPr sz="13800" b="1"/>
            </a:lvl1pPr>
          </a:lstStyle>
          <a:p>
            <a:pPr lvl="0"/>
            <a:r>
              <a:rPr lang="en-US" dirty="0"/>
              <a:t>“</a:t>
            </a:r>
          </a:p>
        </p:txBody>
      </p:sp>
      <p:sp>
        <p:nvSpPr>
          <p:cNvPr id="2" name="Título 1"/>
          <p:cNvSpPr>
            <a:spLocks noGrp="1"/>
          </p:cNvSpPr>
          <p:nvPr>
            <p:ph type="title" hasCustomPrompt="1"/>
          </p:nvPr>
        </p:nvSpPr>
        <p:spPr>
          <a:xfrm>
            <a:off x="308342" y="1194176"/>
            <a:ext cx="3988323" cy="2768445"/>
          </a:xfrm>
        </p:spPr>
        <p:txBody>
          <a:bodyPr anchor="t"/>
          <a:lstStyle>
            <a:lvl1pPr algn="r">
              <a:defRPr sz="2400" b="1" i="1" baseline="0"/>
            </a:lvl1pPr>
          </a:lstStyle>
          <a:p>
            <a:r>
              <a:rPr lang="en-US" dirty="0"/>
              <a:t>To quote or not to quote, that is the question... (that you have to ask yourself before using this slide.)</a:t>
            </a:r>
          </a:p>
        </p:txBody>
      </p:sp>
      <p:sp>
        <p:nvSpPr>
          <p:cNvPr id="10" name="Freeform: Shape 9"/>
          <p:cNvSpPr/>
          <p:nvPr userDrawn="1"/>
        </p:nvSpPr>
        <p:spPr>
          <a:xfrm>
            <a:off x="-92208" y="-230521"/>
            <a:ext cx="4003381" cy="5494084"/>
          </a:xfrm>
          <a:custGeom>
            <a:avLst/>
            <a:gdLst>
              <a:gd name="connsiteX0" fmla="*/ 4003381 w 4003381"/>
              <a:gd name="connsiteY0" fmla="*/ 138313 h 5494084"/>
              <a:gd name="connsiteX1" fmla="*/ 1267865 w 4003381"/>
              <a:gd name="connsiteY1" fmla="*/ 553250 h 5494084"/>
              <a:gd name="connsiteX2" fmla="*/ 507146 w 4003381"/>
              <a:gd name="connsiteY2" fmla="*/ 507146 h 5494084"/>
              <a:gd name="connsiteX3" fmla="*/ 92208 w 4003381"/>
              <a:gd name="connsiteY3" fmla="*/ 5494084 h 5494084"/>
              <a:gd name="connsiteX4" fmla="*/ 0 w 4003381"/>
              <a:gd name="connsiteY4" fmla="*/ 0 h 5494084"/>
              <a:gd name="connsiteX5" fmla="*/ 4003381 w 4003381"/>
              <a:gd name="connsiteY5" fmla="*/ 138313 h 549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3381" h="5494084">
                <a:moveTo>
                  <a:pt x="4003381" y="138313"/>
                </a:moveTo>
                <a:lnTo>
                  <a:pt x="1267865" y="553250"/>
                </a:lnTo>
                <a:lnTo>
                  <a:pt x="507146" y="507146"/>
                </a:lnTo>
                <a:lnTo>
                  <a:pt x="92208" y="5494084"/>
                </a:lnTo>
                <a:lnTo>
                  <a:pt x="0" y="0"/>
                </a:lnTo>
                <a:lnTo>
                  <a:pt x="4003381" y="138313"/>
                </a:lnTo>
                <a:close/>
              </a:path>
            </a:pathLst>
          </a:cu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14">
            <a:extLst>
              <a:ext uri="{FF2B5EF4-FFF2-40B4-BE49-F238E27FC236}">
                <a16:creationId xmlns:a16="http://schemas.microsoft.com/office/drawing/2014/main" id="{B2C474CB-A107-5947-A5A2-7F1C62AB77A9}"/>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6" name="Picture 15">
            <a:extLst>
              <a:ext uri="{FF2B5EF4-FFF2-40B4-BE49-F238E27FC236}">
                <a16:creationId xmlns:a16="http://schemas.microsoft.com/office/drawing/2014/main" id="{F6EF4A1A-05FC-194F-97F1-5D2DCB430F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44709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with Image 3">
    <p:spTree>
      <p:nvGrpSpPr>
        <p:cNvPr id="1" name=""/>
        <p:cNvGrpSpPr/>
        <p:nvPr/>
      </p:nvGrpSpPr>
      <p:grpSpPr>
        <a:xfrm>
          <a:off x="0" y="0"/>
          <a:ext cx="0" cy="0"/>
          <a:chOff x="0" y="0"/>
          <a:chExt cx="0" cy="0"/>
        </a:xfrm>
      </p:grpSpPr>
      <p:sp>
        <p:nvSpPr>
          <p:cNvPr id="6" name="Rectangle 5"/>
          <p:cNvSpPr/>
          <p:nvPr userDrawn="1"/>
        </p:nvSpPr>
        <p:spPr>
          <a:xfrm>
            <a:off x="0" y="2825750"/>
            <a:ext cx="9144000" cy="2317750"/>
          </a:xfrm>
          <a:prstGeom prst="rect">
            <a:avLst/>
          </a:prstGeom>
          <a:solidFill>
            <a:srgbClr val="52C4C8"/>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ángulo 12"/>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Marcador de posición de imagen 6"/>
          <p:cNvSpPr>
            <a:spLocks noGrp="1"/>
          </p:cNvSpPr>
          <p:nvPr>
            <p:ph type="pic" sz="quarter" idx="13" hasCustomPrompt="1"/>
          </p:nvPr>
        </p:nvSpPr>
        <p:spPr>
          <a:xfrm>
            <a:off x="0" y="-1"/>
            <a:ext cx="9144000" cy="2825751"/>
          </a:xfrm>
        </p:spPr>
        <p:txBody>
          <a:bodyPr>
            <a:normAutofit/>
          </a:bodyPr>
          <a:lstStyle>
            <a:lvl1pPr marL="0" indent="0" algn="ctr">
              <a:buNone/>
              <a:defRPr sz="1600" baseline="0"/>
            </a:lvl1pPr>
          </a:lstStyle>
          <a:p>
            <a:r>
              <a:rPr lang="en-US" dirty="0"/>
              <a:t>Nice! Now support it with a beautiful image...</a:t>
            </a:r>
          </a:p>
        </p:txBody>
      </p:sp>
      <p:sp>
        <p:nvSpPr>
          <p:cNvPr id="3" name="Marcador de fecha 2"/>
          <p:cNvSpPr>
            <a:spLocks noGrp="1"/>
          </p:cNvSpPr>
          <p:nvPr>
            <p:ph type="dt" sz="half" idx="10"/>
          </p:nvPr>
        </p:nvSpPr>
        <p:spPr/>
        <p:txBody>
          <a:bodyPr/>
          <a:lstStyle/>
          <a:p>
            <a:fld id="{181D78FC-DA83-0C49-9DB7-48439BC5582F}"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9" name="Conector recto 8"/>
          <p:cNvCxnSpPr/>
          <p:nvPr userDrawn="1"/>
        </p:nvCxnSpPr>
        <p:spPr>
          <a:xfrm>
            <a:off x="4234367" y="4211477"/>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Marcador de texto 11"/>
          <p:cNvSpPr>
            <a:spLocks noGrp="1"/>
          </p:cNvSpPr>
          <p:nvPr>
            <p:ph type="body" sz="quarter" idx="14" hasCustomPrompt="1"/>
          </p:nvPr>
        </p:nvSpPr>
        <p:spPr>
          <a:xfrm>
            <a:off x="764495" y="4263876"/>
            <a:ext cx="7634902" cy="347447"/>
          </a:xfrm>
        </p:spPr>
        <p:txBody>
          <a:bodyPr>
            <a:noAutofit/>
          </a:bodyPr>
          <a:lstStyle>
            <a:lvl1pPr marL="0" indent="0" algn="ctr">
              <a:buNone/>
              <a:defRPr sz="1500" i="1" baseline="0"/>
            </a:lvl1pPr>
          </a:lstStyle>
          <a:p>
            <a:pPr lvl="0"/>
            <a:r>
              <a:rPr lang="en-US" dirty="0"/>
              <a:t>Someone</a:t>
            </a:r>
          </a:p>
        </p:txBody>
      </p:sp>
      <p:sp>
        <p:nvSpPr>
          <p:cNvPr id="2" name="Título 1"/>
          <p:cNvSpPr>
            <a:spLocks noGrp="1"/>
          </p:cNvSpPr>
          <p:nvPr>
            <p:ph type="title" hasCustomPrompt="1"/>
          </p:nvPr>
        </p:nvSpPr>
        <p:spPr>
          <a:xfrm>
            <a:off x="764495" y="2973914"/>
            <a:ext cx="7634902" cy="1143003"/>
          </a:xfrm>
        </p:spPr>
        <p:txBody>
          <a:bodyPr anchor="b"/>
          <a:lstStyle>
            <a:lvl1pPr algn="ctr">
              <a:defRPr sz="1800" b="0" i="1" baseline="0"/>
            </a:lvl1pPr>
          </a:lstStyle>
          <a:p>
            <a:r>
              <a:rPr lang="en-US" dirty="0"/>
              <a:t>“To quote or not to quote, that is the question... (that you have to ask yourself before using this slide.)”</a:t>
            </a:r>
          </a:p>
        </p:txBody>
      </p:sp>
      <p:sp>
        <p:nvSpPr>
          <p:cNvPr id="14" name="TextBox 13">
            <a:extLst>
              <a:ext uri="{FF2B5EF4-FFF2-40B4-BE49-F238E27FC236}">
                <a16:creationId xmlns:a16="http://schemas.microsoft.com/office/drawing/2014/main" id="{C42CFF83-744D-5648-AB41-003B1D24A601}"/>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5" name="Picture 14">
            <a:extLst>
              <a:ext uri="{FF2B5EF4-FFF2-40B4-BE49-F238E27FC236}">
                <a16:creationId xmlns:a16="http://schemas.microsoft.com/office/drawing/2014/main" id="{B69FED03-6A37-EC4D-822B-9C36AD06D1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4170934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ort Quote">
    <p:bg>
      <p:bgPr>
        <a:blipFill>
          <a:blip r:embed="rId2"/>
          <a:stretch>
            <a:fillRect/>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chemeClr val="bg1">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fecha 2"/>
          <p:cNvSpPr>
            <a:spLocks noGrp="1"/>
          </p:cNvSpPr>
          <p:nvPr>
            <p:ph type="dt" sz="half" idx="10"/>
          </p:nvPr>
        </p:nvSpPr>
        <p:spPr/>
        <p:txBody>
          <a:bodyPr/>
          <a:lstStyle/>
          <a:p>
            <a:fld id="{181D78FC-DA83-0C49-9DB7-48439BC5582F}"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457200" y="4051879"/>
            <a:ext cx="82296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Marcador de texto 11"/>
          <p:cNvSpPr>
            <a:spLocks noGrp="1"/>
          </p:cNvSpPr>
          <p:nvPr>
            <p:ph type="body" sz="quarter" idx="14" hasCustomPrompt="1"/>
          </p:nvPr>
        </p:nvSpPr>
        <p:spPr>
          <a:xfrm>
            <a:off x="457202" y="4104954"/>
            <a:ext cx="8229599" cy="360640"/>
          </a:xfrm>
        </p:spPr>
        <p:txBody>
          <a:bodyPr>
            <a:noAutofit/>
          </a:bodyPr>
          <a:lstStyle>
            <a:lvl1pPr marL="0" indent="0" algn="ctr">
              <a:buNone/>
              <a:defRPr sz="1500" i="1" baseline="0"/>
            </a:lvl1pPr>
          </a:lstStyle>
          <a:p>
            <a:pPr lvl="0"/>
            <a:r>
              <a:rPr lang="en-US" dirty="0"/>
              <a:t>Someone</a:t>
            </a:r>
          </a:p>
        </p:txBody>
      </p:sp>
      <p:sp>
        <p:nvSpPr>
          <p:cNvPr id="15" name="Marcador de texto 14"/>
          <p:cNvSpPr>
            <a:spLocks noGrp="1"/>
          </p:cNvSpPr>
          <p:nvPr>
            <p:ph type="body" sz="quarter" idx="15" hasCustomPrompt="1"/>
          </p:nvPr>
        </p:nvSpPr>
        <p:spPr>
          <a:xfrm>
            <a:off x="3767844" y="535277"/>
            <a:ext cx="1622601" cy="1932383"/>
          </a:xfrm>
        </p:spPr>
        <p:txBody>
          <a:bodyPr>
            <a:noAutofit/>
          </a:bodyPr>
          <a:lstStyle>
            <a:lvl1pPr marL="0" indent="0" algn="ctr">
              <a:buNone/>
              <a:defRPr sz="13800" b="1"/>
            </a:lvl1pPr>
          </a:lstStyle>
          <a:p>
            <a:pPr lvl="0"/>
            <a:r>
              <a:rPr lang="en-US" dirty="0"/>
              <a:t>“</a:t>
            </a:r>
          </a:p>
        </p:txBody>
      </p:sp>
      <p:sp>
        <p:nvSpPr>
          <p:cNvPr id="2" name="Título 1"/>
          <p:cNvSpPr>
            <a:spLocks noGrp="1"/>
          </p:cNvSpPr>
          <p:nvPr>
            <p:ph type="title" hasCustomPrompt="1"/>
          </p:nvPr>
        </p:nvSpPr>
        <p:spPr>
          <a:xfrm>
            <a:off x="457200" y="1634731"/>
            <a:ext cx="8229600" cy="2259937"/>
          </a:xfrm>
        </p:spPr>
        <p:txBody>
          <a:bodyPr anchor="t"/>
          <a:lstStyle>
            <a:lvl1pPr algn="ctr">
              <a:defRPr sz="2800" baseline="0"/>
            </a:lvl1pPr>
          </a:lstStyle>
          <a:p>
            <a:r>
              <a:rPr lang="en-US" dirty="0"/>
              <a:t>This slide is ideal for short quotes, where a couple of text lines is enough.</a:t>
            </a:r>
          </a:p>
        </p:txBody>
      </p:sp>
      <p:sp>
        <p:nvSpPr>
          <p:cNvPr id="12" name="TextBox 11">
            <a:extLst>
              <a:ext uri="{FF2B5EF4-FFF2-40B4-BE49-F238E27FC236}">
                <a16:creationId xmlns:a16="http://schemas.microsoft.com/office/drawing/2014/main" id="{1BF2D2FD-A774-764D-ADBE-7B6357EDDE90}"/>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3"/>
                </a:solidFill>
              </a:rPr>
              <a:t>Confidential &amp; Proprietary</a:t>
            </a:r>
          </a:p>
        </p:txBody>
      </p:sp>
      <p:pic>
        <p:nvPicPr>
          <p:cNvPr id="13" name="Picture 12">
            <a:extLst>
              <a:ext uri="{FF2B5EF4-FFF2-40B4-BE49-F238E27FC236}">
                <a16:creationId xmlns:a16="http://schemas.microsoft.com/office/drawing/2014/main" id="{0527B893-2CC3-A443-9AEC-DAB6CB793C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985201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ng Quote">
    <p:bg>
      <p:bgPr>
        <a:blipFill>
          <a:blip r:embed="rId2"/>
          <a:stretch>
            <a:fillRect/>
          </a:stretch>
        </a:blipFill>
        <a:effectLst/>
      </p:bgPr>
    </p:bg>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chemeClr val="bg1">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a:xfrm>
            <a:off x="457200" y="1201101"/>
            <a:ext cx="8229600" cy="1590258"/>
          </a:xfrm>
        </p:spPr>
        <p:txBody>
          <a:bodyPr anchor="b"/>
          <a:lstStyle>
            <a:lvl1pPr algn="ctr">
              <a:defRPr sz="2000" b="0" i="1" baseline="0"/>
            </a:lvl1pPr>
          </a:lstStyle>
          <a:p>
            <a:r>
              <a:rPr lang="en-US" dirty="0"/>
              <a:t>“This slide instead, is ideal for long quotes, where you need a balance between white space and more words. A paragraph of 5 or more lines of text seems the perfect fit for this kind of content. Use it wisely.”</a:t>
            </a:r>
          </a:p>
        </p:txBody>
      </p:sp>
      <p:sp>
        <p:nvSpPr>
          <p:cNvPr id="3" name="Marcador de fecha 2"/>
          <p:cNvSpPr>
            <a:spLocks noGrp="1"/>
          </p:cNvSpPr>
          <p:nvPr>
            <p:ph type="dt" sz="half" idx="10"/>
          </p:nvPr>
        </p:nvSpPr>
        <p:spPr/>
        <p:txBody>
          <a:bodyPr/>
          <a:lstStyle/>
          <a:p>
            <a:fld id="{181D78FC-DA83-0C49-9DB7-48439BC5582F}"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10" name="Marcador de texto 11"/>
          <p:cNvSpPr>
            <a:spLocks noGrp="1"/>
          </p:cNvSpPr>
          <p:nvPr>
            <p:ph type="body" sz="quarter" idx="14" hasCustomPrompt="1"/>
          </p:nvPr>
        </p:nvSpPr>
        <p:spPr>
          <a:xfrm>
            <a:off x="457202" y="3036039"/>
            <a:ext cx="8229599" cy="357395"/>
          </a:xfrm>
        </p:spPr>
        <p:txBody>
          <a:bodyPr>
            <a:noAutofit/>
          </a:bodyPr>
          <a:lstStyle>
            <a:lvl1pPr marL="0" indent="0" algn="ctr">
              <a:buNone/>
              <a:defRPr sz="1500" i="1" baseline="0"/>
            </a:lvl1pPr>
          </a:lstStyle>
          <a:p>
            <a:pPr lvl="0"/>
            <a:r>
              <a:rPr lang="en-US" dirty="0"/>
              <a:t>Someone</a:t>
            </a:r>
          </a:p>
        </p:txBody>
      </p:sp>
      <p:cxnSp>
        <p:nvCxnSpPr>
          <p:cNvPr id="11" name="Conector recto 10"/>
          <p:cNvCxnSpPr/>
          <p:nvPr userDrawn="1"/>
        </p:nvCxnSpPr>
        <p:spPr>
          <a:xfrm>
            <a:off x="4234367" y="2952065"/>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CC8869-C0C6-8349-91A7-B1DD1EA9F25D}"/>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3"/>
                </a:solidFill>
              </a:rPr>
              <a:t>Confidential &amp; Proprietary</a:t>
            </a:r>
          </a:p>
        </p:txBody>
      </p:sp>
      <p:pic>
        <p:nvPicPr>
          <p:cNvPr id="14" name="Picture 13">
            <a:extLst>
              <a:ext uri="{FF2B5EF4-FFF2-40B4-BE49-F238E27FC236}">
                <a16:creationId xmlns:a16="http://schemas.microsoft.com/office/drawing/2014/main" id="{E8C8A4B4-69E9-854B-8DB0-45C223DFD1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239212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Object">
    <p:bg>
      <p:bgPr>
        <a:solidFill>
          <a:schemeClr val="bg1"/>
        </a:solidFill>
        <a:effectLst/>
      </p:bgPr>
    </p:bg>
    <p:spTree>
      <p:nvGrpSpPr>
        <p:cNvPr id="1" name=""/>
        <p:cNvGrpSpPr/>
        <p:nvPr/>
      </p:nvGrpSpPr>
      <p:grpSpPr>
        <a:xfrm>
          <a:off x="0" y="0"/>
          <a:ext cx="0" cy="0"/>
          <a:chOff x="0" y="0"/>
          <a:chExt cx="0" cy="0"/>
        </a:xfrm>
      </p:grpSpPr>
      <p:sp>
        <p:nvSpPr>
          <p:cNvPr id="7" name="Freeform: Shape 6"/>
          <p:cNvSpPr/>
          <p:nvPr userDrawn="1"/>
        </p:nvSpPr>
        <p:spPr>
          <a:xfrm>
            <a:off x="-92208" y="2604887"/>
            <a:ext cx="9297680" cy="2666360"/>
          </a:xfrm>
          <a:custGeom>
            <a:avLst/>
            <a:gdLst>
              <a:gd name="connsiteX0" fmla="*/ 15368 w 9297680"/>
              <a:gd name="connsiteY0" fmla="*/ 2051637 h 2666360"/>
              <a:gd name="connsiteX1" fmla="*/ 5048410 w 9297680"/>
              <a:gd name="connsiteY1" fmla="*/ 1575227 h 2666360"/>
              <a:gd name="connsiteX2" fmla="*/ 6446904 w 9297680"/>
              <a:gd name="connsiteY2" fmla="*/ 2074689 h 2666360"/>
              <a:gd name="connsiteX3" fmla="*/ 9297680 w 9297680"/>
              <a:gd name="connsiteY3" fmla="*/ 0 h 2666360"/>
              <a:gd name="connsiteX4" fmla="*/ 9282312 w 9297680"/>
              <a:gd name="connsiteY4" fmla="*/ 2666360 h 2666360"/>
              <a:gd name="connsiteX5" fmla="*/ 0 w 9297680"/>
              <a:gd name="connsiteY5" fmla="*/ 2635624 h 2666360"/>
              <a:gd name="connsiteX6" fmla="*/ 15368 w 9297680"/>
              <a:gd name="connsiteY6" fmla="*/ 2051637 h 26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7680" h="2666360">
                <a:moveTo>
                  <a:pt x="15368" y="2051637"/>
                </a:moveTo>
                <a:lnTo>
                  <a:pt x="5048410" y="1575227"/>
                </a:lnTo>
                <a:lnTo>
                  <a:pt x="6446904" y="2074689"/>
                </a:lnTo>
                <a:lnTo>
                  <a:pt x="9297680" y="0"/>
                </a:lnTo>
                <a:cubicBezTo>
                  <a:pt x="9292557" y="888787"/>
                  <a:pt x="9287435" y="1777573"/>
                  <a:pt x="9282312" y="2666360"/>
                </a:cubicBezTo>
                <a:lnTo>
                  <a:pt x="0" y="2635624"/>
                </a:lnTo>
                <a:lnTo>
                  <a:pt x="15368" y="2051637"/>
                </a:lnTo>
                <a:close/>
              </a:path>
            </a:pathLst>
          </a:cu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noProof="0" dirty="0"/>
              <a:t>Treat it like a title*</a:t>
            </a:r>
            <a:endParaRPr lang="en-US" dirty="0"/>
          </a:p>
        </p:txBody>
      </p:sp>
      <p:sp>
        <p:nvSpPr>
          <p:cNvPr id="3" name="Marcador de contenido 2"/>
          <p:cNvSpPr>
            <a:spLocks noGrp="1"/>
          </p:cNvSpPr>
          <p:nvPr>
            <p:ph idx="1" hasCustomPrompt="1"/>
          </p:nvPr>
        </p:nvSpPr>
        <p:spPr>
          <a:noFill/>
        </p:spPr>
        <p:txBody>
          <a:bodyPr/>
          <a:lstStyle>
            <a:lvl4pPr>
              <a:defRPr baseline="0"/>
            </a:lvl4pPr>
          </a:lstStyle>
          <a:p>
            <a:pPr lvl="0"/>
            <a:r>
              <a:rPr lang="en-US" noProof="0" dirty="0"/>
              <a:t>Keep it simple</a:t>
            </a:r>
          </a:p>
          <a:p>
            <a:pPr lvl="1"/>
            <a:r>
              <a:rPr lang="en-US" noProof="0" dirty="0"/>
              <a:t>Don’t overuse these bullets!</a:t>
            </a:r>
          </a:p>
          <a:p>
            <a:pPr lvl="2"/>
            <a:r>
              <a:rPr lang="en-US" noProof="0" dirty="0"/>
              <a:t>We strongly recommend not to use these ones</a:t>
            </a:r>
          </a:p>
          <a:p>
            <a:pPr lvl="3"/>
            <a:r>
              <a:rPr lang="en-US" noProof="0" dirty="0"/>
              <a:t>Your audience won’t read these ones</a:t>
            </a:r>
          </a:p>
          <a:p>
            <a:pPr lvl="4"/>
            <a:r>
              <a:rPr lang="en-US" noProof="0" dirty="0"/>
              <a:t>Forget about it!</a:t>
            </a:r>
          </a:p>
        </p:txBody>
      </p:sp>
      <p:sp>
        <p:nvSpPr>
          <p:cNvPr id="4" name="Marcador de fecha 3"/>
          <p:cNvSpPr>
            <a:spLocks noGrp="1"/>
          </p:cNvSpPr>
          <p:nvPr>
            <p:ph type="dt" sz="half" idx="10"/>
          </p:nvPr>
        </p:nvSpPr>
        <p:spPr/>
        <p:txBody>
          <a:bodyPr/>
          <a:lstStyle/>
          <a:p>
            <a:fld id="{A5068A67-95CD-0E47-9515-8ED005D9E9DE}" type="datetime1">
              <a:rPr lang="es-BO" smtClean="0"/>
              <a:t>19/8/19</a:t>
            </a:fld>
            <a:endParaRPr lang="en-US"/>
          </a:p>
        </p:txBody>
      </p:sp>
      <p:sp>
        <p:nvSpPr>
          <p:cNvPr id="5" name="Marcador de pie de página 4"/>
          <p:cNvSpPr>
            <a:spLocks noGrp="1"/>
          </p:cNvSpPr>
          <p:nvPr>
            <p:ph type="ftr" sz="quarter" idx="11"/>
          </p:nvPr>
        </p:nvSpPr>
        <p:spPr/>
        <p:txBody>
          <a:bodyPr/>
          <a:lstStyle/>
          <a:p>
            <a:r>
              <a:rPr lang="en-US" dirty="0"/>
              <a:t>This is a footer, so use it when you need it.</a:t>
            </a:r>
          </a:p>
        </p:txBody>
      </p:sp>
      <p:sp>
        <p:nvSpPr>
          <p:cNvPr id="6" name="Marcador de número de diapositiva 5"/>
          <p:cNvSpPr>
            <a:spLocks noGrp="1"/>
          </p:cNvSpPr>
          <p:nvPr>
            <p:ph type="sldNum" sz="quarter" idx="12"/>
          </p:nvPr>
        </p:nvSpPr>
        <p:spPr/>
        <p:txBody>
          <a:bodyPr/>
          <a:lstStyle/>
          <a:p>
            <a:fld id="{1A9D366B-1E42-9E47-9213-7A0BF786C435}" type="slidenum">
              <a:rPr lang="en-US" smtClean="0"/>
              <a:t>‹#›</a:t>
            </a:fld>
            <a:endParaRPr lang="en-US"/>
          </a:p>
        </p:txBody>
      </p:sp>
      <p:sp>
        <p:nvSpPr>
          <p:cNvPr id="8" name="TextBox 7">
            <a:extLst>
              <a:ext uri="{FF2B5EF4-FFF2-40B4-BE49-F238E27FC236}">
                <a16:creationId xmlns:a16="http://schemas.microsoft.com/office/drawing/2014/main" id="{CB951279-1571-5C4B-8FB5-41294B2685B0}"/>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9" name="Picture 8">
            <a:extLst>
              <a:ext uri="{FF2B5EF4-FFF2-40B4-BE49-F238E27FC236}">
                <a16:creationId xmlns:a16="http://schemas.microsoft.com/office/drawing/2014/main" id="{E5ED0B4F-6DD4-BF4F-BB3C-934EEEDD32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822674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Rectangle 6"/>
          <p:cNvSpPr/>
          <p:nvPr userDrawn="1"/>
        </p:nvSpPr>
        <p:spPr>
          <a:xfrm>
            <a:off x="4741049" y="564846"/>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Parallelogram 5"/>
          <p:cNvSpPr/>
          <p:nvPr userDrawn="1"/>
        </p:nvSpPr>
        <p:spPr>
          <a:xfrm>
            <a:off x="4971568" y="0"/>
            <a:ext cx="4287691" cy="3158138"/>
          </a:xfrm>
          <a:prstGeom prst="parallelogram">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Agenda</a:t>
            </a:r>
          </a:p>
        </p:txBody>
      </p:sp>
      <p:sp>
        <p:nvSpPr>
          <p:cNvPr id="3" name="Marcador de fecha 2"/>
          <p:cNvSpPr>
            <a:spLocks noGrp="1"/>
          </p:cNvSpPr>
          <p:nvPr>
            <p:ph type="dt" sz="half" idx="10"/>
          </p:nvPr>
        </p:nvSpPr>
        <p:spPr/>
        <p:txBody>
          <a:bodyPr/>
          <a:lstStyle/>
          <a:p>
            <a:fld id="{181D78FC-DA83-0C49-9DB7-48439BC5582F}"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15" name="Marcador de posición de imagen 6"/>
          <p:cNvSpPr>
            <a:spLocks noGrp="1"/>
          </p:cNvSpPr>
          <p:nvPr>
            <p:ph type="pic" sz="quarter" idx="13" hasCustomPrompt="1"/>
          </p:nvPr>
        </p:nvSpPr>
        <p:spPr>
          <a:xfrm>
            <a:off x="458478" y="2607134"/>
            <a:ext cx="1440000" cy="1410862"/>
          </a:xfrm>
        </p:spPr>
        <p:txBody>
          <a:bodyPr>
            <a:normAutofit/>
          </a:bodyPr>
          <a:lstStyle>
            <a:lvl1pPr marL="0" indent="0" algn="ctr">
              <a:buNone/>
              <a:defRPr sz="1100" baseline="0"/>
            </a:lvl1pPr>
          </a:lstStyle>
          <a:p>
            <a:r>
              <a:rPr lang="en-US" dirty="0"/>
              <a:t>An image, an icon, a photo, etc.</a:t>
            </a:r>
          </a:p>
        </p:txBody>
      </p:sp>
      <p:sp>
        <p:nvSpPr>
          <p:cNvPr id="16" name="Marcador de texto 11"/>
          <p:cNvSpPr>
            <a:spLocks noGrp="1"/>
          </p:cNvSpPr>
          <p:nvPr>
            <p:ph type="body" sz="quarter" idx="14" hasCustomPrompt="1"/>
          </p:nvPr>
        </p:nvSpPr>
        <p:spPr>
          <a:xfrm>
            <a:off x="2157757" y="2232219"/>
            <a:ext cx="1442557" cy="362093"/>
          </a:xfrm>
        </p:spPr>
        <p:txBody>
          <a:bodyPr anchor="t">
            <a:noAutofit/>
          </a:bodyPr>
          <a:lstStyle>
            <a:lvl1pPr marL="0" indent="0" algn="l">
              <a:buNone/>
              <a:defRPr sz="1600" b="1" i="0" baseline="0"/>
            </a:lvl1pPr>
          </a:lstStyle>
          <a:p>
            <a:pPr lvl="0"/>
            <a:r>
              <a:rPr lang="en-US" dirty="0"/>
              <a:t>Activity #2</a:t>
            </a:r>
          </a:p>
        </p:txBody>
      </p:sp>
      <p:sp>
        <p:nvSpPr>
          <p:cNvPr id="17" name="Marcador de texto 11"/>
          <p:cNvSpPr>
            <a:spLocks noGrp="1"/>
          </p:cNvSpPr>
          <p:nvPr>
            <p:ph type="body" sz="quarter" idx="15" hasCustomPrompt="1"/>
          </p:nvPr>
        </p:nvSpPr>
        <p:spPr>
          <a:xfrm>
            <a:off x="457201" y="2232219"/>
            <a:ext cx="1442557" cy="362093"/>
          </a:xfrm>
        </p:spPr>
        <p:txBody>
          <a:bodyPr anchor="t">
            <a:noAutofit/>
          </a:bodyPr>
          <a:lstStyle>
            <a:lvl1pPr marL="0" indent="0" algn="l">
              <a:buNone/>
              <a:defRPr sz="1600" b="1" i="0" baseline="0"/>
            </a:lvl1pPr>
          </a:lstStyle>
          <a:p>
            <a:pPr lvl="0"/>
            <a:r>
              <a:rPr lang="en-US" dirty="0"/>
              <a:t>Activity #1</a:t>
            </a:r>
          </a:p>
        </p:txBody>
      </p:sp>
      <p:sp>
        <p:nvSpPr>
          <p:cNvPr id="18" name="Marcador de texto 11"/>
          <p:cNvSpPr>
            <a:spLocks noGrp="1"/>
          </p:cNvSpPr>
          <p:nvPr>
            <p:ph type="body" sz="quarter" idx="16" hasCustomPrompt="1"/>
          </p:nvPr>
        </p:nvSpPr>
        <p:spPr>
          <a:xfrm>
            <a:off x="3850723" y="2232219"/>
            <a:ext cx="1442557" cy="362093"/>
          </a:xfrm>
        </p:spPr>
        <p:txBody>
          <a:bodyPr anchor="t">
            <a:noAutofit/>
          </a:bodyPr>
          <a:lstStyle>
            <a:lvl1pPr marL="0" indent="0" algn="l">
              <a:buNone/>
              <a:defRPr sz="1600" b="1" i="0" baseline="0"/>
            </a:lvl1pPr>
          </a:lstStyle>
          <a:p>
            <a:pPr lvl="0"/>
            <a:r>
              <a:rPr lang="en-US" dirty="0"/>
              <a:t>Activity #3</a:t>
            </a:r>
          </a:p>
        </p:txBody>
      </p:sp>
      <p:sp>
        <p:nvSpPr>
          <p:cNvPr id="19" name="Marcador de texto 11"/>
          <p:cNvSpPr>
            <a:spLocks noGrp="1"/>
          </p:cNvSpPr>
          <p:nvPr>
            <p:ph type="body" sz="quarter" idx="17" hasCustomPrompt="1"/>
          </p:nvPr>
        </p:nvSpPr>
        <p:spPr>
          <a:xfrm>
            <a:off x="5543008" y="2232219"/>
            <a:ext cx="1442557" cy="362093"/>
          </a:xfrm>
        </p:spPr>
        <p:txBody>
          <a:bodyPr anchor="t">
            <a:noAutofit/>
          </a:bodyPr>
          <a:lstStyle>
            <a:lvl1pPr marL="0" indent="0" algn="l">
              <a:buNone/>
              <a:defRPr sz="1600" b="1" i="0" baseline="0"/>
            </a:lvl1pPr>
          </a:lstStyle>
          <a:p>
            <a:pPr lvl="0"/>
            <a:r>
              <a:rPr lang="en-US" dirty="0"/>
              <a:t>Activity #4</a:t>
            </a:r>
          </a:p>
        </p:txBody>
      </p:sp>
      <p:sp>
        <p:nvSpPr>
          <p:cNvPr id="20" name="Marcador de texto 11"/>
          <p:cNvSpPr>
            <a:spLocks noGrp="1"/>
          </p:cNvSpPr>
          <p:nvPr>
            <p:ph type="body" sz="quarter" idx="18" hasCustomPrompt="1"/>
          </p:nvPr>
        </p:nvSpPr>
        <p:spPr>
          <a:xfrm>
            <a:off x="7244244" y="2232219"/>
            <a:ext cx="1442557" cy="362093"/>
          </a:xfrm>
        </p:spPr>
        <p:txBody>
          <a:bodyPr anchor="t">
            <a:noAutofit/>
          </a:bodyPr>
          <a:lstStyle>
            <a:lvl1pPr marL="0" indent="0" algn="l">
              <a:buNone/>
              <a:defRPr sz="1600" b="1" i="0" baseline="0"/>
            </a:lvl1pPr>
          </a:lstStyle>
          <a:p>
            <a:pPr lvl="0"/>
            <a:r>
              <a:rPr lang="en-US" dirty="0"/>
              <a:t>Activity #5</a:t>
            </a:r>
          </a:p>
        </p:txBody>
      </p:sp>
      <p:sp>
        <p:nvSpPr>
          <p:cNvPr id="21" name="Marcador de texto 11"/>
          <p:cNvSpPr>
            <a:spLocks noGrp="1"/>
          </p:cNvSpPr>
          <p:nvPr>
            <p:ph type="body" sz="quarter" idx="19" hasCustomPrompt="1"/>
          </p:nvPr>
        </p:nvSpPr>
        <p:spPr>
          <a:xfrm>
            <a:off x="2157757" y="1978288"/>
            <a:ext cx="1442557" cy="250826"/>
          </a:xfrm>
        </p:spPr>
        <p:txBody>
          <a:bodyPr anchor="b">
            <a:noAutofit/>
          </a:bodyPr>
          <a:lstStyle>
            <a:lvl1pPr marL="0" indent="0" algn="l">
              <a:buNone/>
              <a:defRPr sz="1200" b="1" i="0" baseline="0"/>
            </a:lvl1pPr>
          </a:lstStyle>
          <a:p>
            <a:pPr lvl="0"/>
            <a:r>
              <a:rPr lang="en-US" dirty="0"/>
              <a:t>2</a:t>
            </a:r>
          </a:p>
        </p:txBody>
      </p:sp>
      <p:sp>
        <p:nvSpPr>
          <p:cNvPr id="22" name="Marcador de texto 11"/>
          <p:cNvSpPr>
            <a:spLocks noGrp="1"/>
          </p:cNvSpPr>
          <p:nvPr>
            <p:ph type="body" sz="quarter" idx="20" hasCustomPrompt="1"/>
          </p:nvPr>
        </p:nvSpPr>
        <p:spPr>
          <a:xfrm>
            <a:off x="457201" y="1978288"/>
            <a:ext cx="1442557" cy="250826"/>
          </a:xfrm>
        </p:spPr>
        <p:txBody>
          <a:bodyPr anchor="b">
            <a:noAutofit/>
          </a:bodyPr>
          <a:lstStyle>
            <a:lvl1pPr marL="0" indent="0" algn="l">
              <a:buNone/>
              <a:defRPr sz="1200" b="1" i="0" baseline="0"/>
            </a:lvl1pPr>
          </a:lstStyle>
          <a:p>
            <a:pPr lvl="0"/>
            <a:r>
              <a:rPr lang="en-US" dirty="0"/>
              <a:t>1</a:t>
            </a:r>
          </a:p>
        </p:txBody>
      </p:sp>
      <p:sp>
        <p:nvSpPr>
          <p:cNvPr id="23" name="Marcador de texto 11"/>
          <p:cNvSpPr>
            <a:spLocks noGrp="1"/>
          </p:cNvSpPr>
          <p:nvPr>
            <p:ph type="body" sz="quarter" idx="21" hasCustomPrompt="1"/>
          </p:nvPr>
        </p:nvSpPr>
        <p:spPr>
          <a:xfrm>
            <a:off x="3850723" y="1978288"/>
            <a:ext cx="1442557" cy="250826"/>
          </a:xfrm>
        </p:spPr>
        <p:txBody>
          <a:bodyPr anchor="b">
            <a:noAutofit/>
          </a:bodyPr>
          <a:lstStyle>
            <a:lvl1pPr marL="0" indent="0" algn="l">
              <a:buNone/>
              <a:defRPr sz="1200" b="1" i="0" baseline="0"/>
            </a:lvl1pPr>
          </a:lstStyle>
          <a:p>
            <a:pPr lvl="0"/>
            <a:r>
              <a:rPr lang="en-US" dirty="0"/>
              <a:t>3</a:t>
            </a:r>
          </a:p>
        </p:txBody>
      </p:sp>
      <p:sp>
        <p:nvSpPr>
          <p:cNvPr id="24" name="Marcador de texto 11"/>
          <p:cNvSpPr>
            <a:spLocks noGrp="1"/>
          </p:cNvSpPr>
          <p:nvPr>
            <p:ph type="body" sz="quarter" idx="22" hasCustomPrompt="1"/>
          </p:nvPr>
        </p:nvSpPr>
        <p:spPr>
          <a:xfrm>
            <a:off x="5543008" y="1978288"/>
            <a:ext cx="1442557" cy="250826"/>
          </a:xfrm>
        </p:spPr>
        <p:txBody>
          <a:bodyPr anchor="b">
            <a:noAutofit/>
          </a:bodyPr>
          <a:lstStyle>
            <a:lvl1pPr marL="0" indent="0" algn="l">
              <a:buNone/>
              <a:defRPr sz="1200" b="1" i="0" baseline="0"/>
            </a:lvl1pPr>
          </a:lstStyle>
          <a:p>
            <a:pPr lvl="0"/>
            <a:r>
              <a:rPr lang="en-US" dirty="0"/>
              <a:t>4</a:t>
            </a:r>
          </a:p>
        </p:txBody>
      </p:sp>
      <p:sp>
        <p:nvSpPr>
          <p:cNvPr id="25" name="Marcador de texto 11"/>
          <p:cNvSpPr>
            <a:spLocks noGrp="1"/>
          </p:cNvSpPr>
          <p:nvPr>
            <p:ph type="body" sz="quarter" idx="23" hasCustomPrompt="1"/>
          </p:nvPr>
        </p:nvSpPr>
        <p:spPr>
          <a:xfrm>
            <a:off x="7244244" y="1978288"/>
            <a:ext cx="1442557" cy="250826"/>
          </a:xfrm>
        </p:spPr>
        <p:txBody>
          <a:bodyPr anchor="b">
            <a:noAutofit/>
          </a:bodyPr>
          <a:lstStyle>
            <a:lvl1pPr marL="0" indent="0" algn="l">
              <a:buNone/>
              <a:defRPr sz="1200" b="1" i="0" baseline="0"/>
            </a:lvl1pPr>
          </a:lstStyle>
          <a:p>
            <a:pPr lvl="0"/>
            <a:r>
              <a:rPr lang="en-US" dirty="0"/>
              <a:t>5</a:t>
            </a:r>
          </a:p>
        </p:txBody>
      </p:sp>
      <p:cxnSp>
        <p:nvCxnSpPr>
          <p:cNvPr id="26" name="Conector recto 25"/>
          <p:cNvCxnSpPr/>
          <p:nvPr userDrawn="1"/>
        </p:nvCxnSpPr>
        <p:spPr>
          <a:xfrm>
            <a:off x="457201"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Conector recto 26"/>
          <p:cNvCxnSpPr/>
          <p:nvPr userDrawn="1"/>
        </p:nvCxnSpPr>
        <p:spPr>
          <a:xfrm>
            <a:off x="2157757"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Conector recto 27"/>
          <p:cNvCxnSpPr/>
          <p:nvPr userDrawn="1"/>
        </p:nvCxnSpPr>
        <p:spPr>
          <a:xfrm>
            <a:off x="3850723"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Conector recto 28"/>
          <p:cNvCxnSpPr/>
          <p:nvPr userDrawn="1"/>
        </p:nvCxnSpPr>
        <p:spPr>
          <a:xfrm>
            <a:off x="5543008"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Conector recto 29"/>
          <p:cNvCxnSpPr/>
          <p:nvPr userDrawn="1"/>
        </p:nvCxnSpPr>
        <p:spPr>
          <a:xfrm>
            <a:off x="7244244"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Marcador de posición de imagen 6"/>
          <p:cNvSpPr>
            <a:spLocks noGrp="1"/>
          </p:cNvSpPr>
          <p:nvPr>
            <p:ph type="pic" sz="quarter" idx="24" hasCustomPrompt="1"/>
          </p:nvPr>
        </p:nvSpPr>
        <p:spPr>
          <a:xfrm>
            <a:off x="2159034" y="2607134"/>
            <a:ext cx="1440000" cy="1410862"/>
          </a:xfrm>
        </p:spPr>
        <p:txBody>
          <a:bodyPr>
            <a:normAutofit/>
          </a:bodyPr>
          <a:lstStyle>
            <a:lvl1pPr marL="0" indent="0" algn="ctr">
              <a:buNone/>
              <a:defRPr sz="1100" baseline="0"/>
            </a:lvl1pPr>
          </a:lstStyle>
          <a:p>
            <a:r>
              <a:rPr lang="en-US" dirty="0"/>
              <a:t>An image, an icon, a photo, etc.</a:t>
            </a:r>
          </a:p>
        </p:txBody>
      </p:sp>
      <p:sp>
        <p:nvSpPr>
          <p:cNvPr id="32" name="Marcador de posición de imagen 6"/>
          <p:cNvSpPr>
            <a:spLocks noGrp="1"/>
          </p:cNvSpPr>
          <p:nvPr>
            <p:ph type="pic" sz="quarter" idx="25" hasCustomPrompt="1"/>
          </p:nvPr>
        </p:nvSpPr>
        <p:spPr>
          <a:xfrm>
            <a:off x="3852000" y="2607134"/>
            <a:ext cx="1440000" cy="1410862"/>
          </a:xfrm>
        </p:spPr>
        <p:txBody>
          <a:bodyPr>
            <a:normAutofit/>
          </a:bodyPr>
          <a:lstStyle>
            <a:lvl1pPr marL="0" indent="0" algn="ctr">
              <a:buNone/>
              <a:defRPr sz="1100" baseline="0"/>
            </a:lvl1pPr>
          </a:lstStyle>
          <a:p>
            <a:r>
              <a:rPr lang="en-US" dirty="0"/>
              <a:t>An image, an icon, a photo, etc.</a:t>
            </a:r>
          </a:p>
        </p:txBody>
      </p:sp>
      <p:sp>
        <p:nvSpPr>
          <p:cNvPr id="33" name="Marcador de posición de imagen 6"/>
          <p:cNvSpPr>
            <a:spLocks noGrp="1"/>
          </p:cNvSpPr>
          <p:nvPr>
            <p:ph type="pic" sz="quarter" idx="26" hasCustomPrompt="1"/>
          </p:nvPr>
        </p:nvSpPr>
        <p:spPr>
          <a:xfrm>
            <a:off x="5544285" y="2607134"/>
            <a:ext cx="1440000" cy="1410862"/>
          </a:xfrm>
        </p:spPr>
        <p:txBody>
          <a:bodyPr>
            <a:normAutofit/>
          </a:bodyPr>
          <a:lstStyle>
            <a:lvl1pPr marL="0" indent="0" algn="ctr">
              <a:buNone/>
              <a:defRPr sz="1100" baseline="0"/>
            </a:lvl1pPr>
          </a:lstStyle>
          <a:p>
            <a:r>
              <a:rPr lang="en-US" dirty="0"/>
              <a:t>An image, an icon, a photo, etc.</a:t>
            </a:r>
          </a:p>
        </p:txBody>
      </p:sp>
      <p:sp>
        <p:nvSpPr>
          <p:cNvPr id="34" name="Marcador de posición de imagen 6"/>
          <p:cNvSpPr>
            <a:spLocks noGrp="1"/>
          </p:cNvSpPr>
          <p:nvPr>
            <p:ph type="pic" sz="quarter" idx="27" hasCustomPrompt="1"/>
          </p:nvPr>
        </p:nvSpPr>
        <p:spPr>
          <a:xfrm>
            <a:off x="7245521" y="2607134"/>
            <a:ext cx="1440000" cy="1410862"/>
          </a:xfrm>
        </p:spPr>
        <p:txBody>
          <a:bodyPr>
            <a:normAutofit/>
          </a:bodyPr>
          <a:lstStyle>
            <a:lvl1pPr marL="0" indent="0" algn="ctr">
              <a:buNone/>
              <a:defRPr sz="1100" baseline="0"/>
            </a:lvl1pPr>
          </a:lstStyle>
          <a:p>
            <a:r>
              <a:rPr lang="en-US" dirty="0"/>
              <a:t>An image, an icon, a photo, etc.</a:t>
            </a:r>
          </a:p>
        </p:txBody>
      </p:sp>
      <p:sp>
        <p:nvSpPr>
          <p:cNvPr id="35" name="TextBox 34">
            <a:extLst>
              <a:ext uri="{FF2B5EF4-FFF2-40B4-BE49-F238E27FC236}">
                <a16:creationId xmlns:a16="http://schemas.microsoft.com/office/drawing/2014/main" id="{FF885EC0-29DD-7D40-8B31-4A1EE8C11CCA}"/>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6" name="Picture 35">
            <a:extLst>
              <a:ext uri="{FF2B5EF4-FFF2-40B4-BE49-F238E27FC236}">
                <a16:creationId xmlns:a16="http://schemas.microsoft.com/office/drawing/2014/main" id="{0A780F01-902B-ED48-B80E-67BBFFD4EF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2674378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0" name="Rectangle 29"/>
          <p:cNvSpPr/>
          <p:nvPr userDrawn="1"/>
        </p:nvSpPr>
        <p:spPr>
          <a:xfrm>
            <a:off x="4741049" y="564846"/>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Parallelogram 30"/>
          <p:cNvSpPr/>
          <p:nvPr userDrawn="1"/>
        </p:nvSpPr>
        <p:spPr>
          <a:xfrm>
            <a:off x="4971568" y="0"/>
            <a:ext cx="4287691" cy="3158138"/>
          </a:xfrm>
          <a:prstGeom prst="parallelogram">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Agenda</a:t>
            </a:r>
          </a:p>
        </p:txBody>
      </p:sp>
      <p:sp>
        <p:nvSpPr>
          <p:cNvPr id="3" name="Marcador de fecha 2"/>
          <p:cNvSpPr>
            <a:spLocks noGrp="1"/>
          </p:cNvSpPr>
          <p:nvPr>
            <p:ph type="dt" sz="half" idx="10"/>
          </p:nvPr>
        </p:nvSpPr>
        <p:spPr/>
        <p:txBody>
          <a:bodyPr/>
          <a:lstStyle/>
          <a:p>
            <a:fld id="{181D78FC-DA83-0C49-9DB7-48439BC5582F}"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6" name="Marcador de texto 11"/>
          <p:cNvSpPr>
            <a:spLocks noGrp="1"/>
          </p:cNvSpPr>
          <p:nvPr>
            <p:ph type="body" sz="quarter" idx="14" hasCustomPrompt="1"/>
          </p:nvPr>
        </p:nvSpPr>
        <p:spPr>
          <a:xfrm>
            <a:off x="2153962" y="2232219"/>
            <a:ext cx="1442557" cy="362093"/>
          </a:xfrm>
        </p:spPr>
        <p:txBody>
          <a:bodyPr anchor="t">
            <a:noAutofit/>
          </a:bodyPr>
          <a:lstStyle>
            <a:lvl1pPr marL="0" indent="0" algn="l">
              <a:buNone/>
              <a:defRPr sz="1600" b="1" i="0" baseline="0"/>
            </a:lvl1pPr>
          </a:lstStyle>
          <a:p>
            <a:pPr lvl="0"/>
            <a:r>
              <a:rPr lang="en-US" dirty="0"/>
              <a:t>Activity #2</a:t>
            </a:r>
          </a:p>
        </p:txBody>
      </p:sp>
      <p:sp>
        <p:nvSpPr>
          <p:cNvPr id="11" name="Marcador de texto 11"/>
          <p:cNvSpPr>
            <a:spLocks noGrp="1"/>
          </p:cNvSpPr>
          <p:nvPr>
            <p:ph type="body" sz="quarter" idx="15" hasCustomPrompt="1"/>
          </p:nvPr>
        </p:nvSpPr>
        <p:spPr>
          <a:xfrm>
            <a:off x="457201" y="2232219"/>
            <a:ext cx="1442557" cy="362093"/>
          </a:xfrm>
        </p:spPr>
        <p:txBody>
          <a:bodyPr anchor="t">
            <a:noAutofit/>
          </a:bodyPr>
          <a:lstStyle>
            <a:lvl1pPr marL="0" indent="0" algn="l">
              <a:buNone/>
              <a:defRPr sz="1600" b="1" i="0" baseline="0"/>
            </a:lvl1pPr>
          </a:lstStyle>
          <a:p>
            <a:pPr lvl="0"/>
            <a:r>
              <a:rPr lang="en-US" dirty="0"/>
              <a:t>Activity #1</a:t>
            </a:r>
          </a:p>
        </p:txBody>
      </p:sp>
      <p:sp>
        <p:nvSpPr>
          <p:cNvPr id="12" name="Marcador de texto 11"/>
          <p:cNvSpPr>
            <a:spLocks noGrp="1"/>
          </p:cNvSpPr>
          <p:nvPr>
            <p:ph type="body" sz="quarter" idx="16" hasCustomPrompt="1"/>
          </p:nvPr>
        </p:nvSpPr>
        <p:spPr>
          <a:xfrm>
            <a:off x="3850723" y="2232219"/>
            <a:ext cx="1442557" cy="362093"/>
          </a:xfrm>
        </p:spPr>
        <p:txBody>
          <a:bodyPr anchor="t">
            <a:noAutofit/>
          </a:bodyPr>
          <a:lstStyle>
            <a:lvl1pPr marL="0" indent="0" algn="l">
              <a:buNone/>
              <a:defRPr sz="1600" b="1" i="0" baseline="0"/>
            </a:lvl1pPr>
          </a:lstStyle>
          <a:p>
            <a:pPr lvl="0"/>
            <a:r>
              <a:rPr lang="en-US" dirty="0"/>
              <a:t>Activity #3</a:t>
            </a:r>
          </a:p>
        </p:txBody>
      </p:sp>
      <p:sp>
        <p:nvSpPr>
          <p:cNvPr id="13" name="Marcador de texto 11"/>
          <p:cNvSpPr>
            <a:spLocks noGrp="1"/>
          </p:cNvSpPr>
          <p:nvPr>
            <p:ph type="body" sz="quarter" idx="17" hasCustomPrompt="1"/>
          </p:nvPr>
        </p:nvSpPr>
        <p:spPr>
          <a:xfrm>
            <a:off x="5547484" y="2232219"/>
            <a:ext cx="1442557" cy="362093"/>
          </a:xfrm>
        </p:spPr>
        <p:txBody>
          <a:bodyPr anchor="t">
            <a:noAutofit/>
          </a:bodyPr>
          <a:lstStyle>
            <a:lvl1pPr marL="0" indent="0" algn="l">
              <a:buNone/>
              <a:defRPr sz="1600" b="1" i="0" baseline="0"/>
            </a:lvl1pPr>
          </a:lstStyle>
          <a:p>
            <a:pPr lvl="0"/>
            <a:r>
              <a:rPr lang="en-US" dirty="0"/>
              <a:t>Activity #4</a:t>
            </a:r>
          </a:p>
        </p:txBody>
      </p:sp>
      <p:sp>
        <p:nvSpPr>
          <p:cNvPr id="14" name="Marcador de texto 11"/>
          <p:cNvSpPr>
            <a:spLocks noGrp="1"/>
          </p:cNvSpPr>
          <p:nvPr>
            <p:ph type="body" sz="quarter" idx="18" hasCustomPrompt="1"/>
          </p:nvPr>
        </p:nvSpPr>
        <p:spPr>
          <a:xfrm>
            <a:off x="7244244" y="2232219"/>
            <a:ext cx="1442557" cy="362093"/>
          </a:xfrm>
        </p:spPr>
        <p:txBody>
          <a:bodyPr anchor="t">
            <a:noAutofit/>
          </a:bodyPr>
          <a:lstStyle>
            <a:lvl1pPr marL="0" indent="0" algn="l">
              <a:buNone/>
              <a:defRPr sz="1600" b="1" i="0" baseline="0"/>
            </a:lvl1pPr>
          </a:lstStyle>
          <a:p>
            <a:pPr lvl="0"/>
            <a:r>
              <a:rPr lang="en-US" dirty="0"/>
              <a:t>Activity #5</a:t>
            </a:r>
          </a:p>
        </p:txBody>
      </p:sp>
      <p:sp>
        <p:nvSpPr>
          <p:cNvPr id="15" name="Marcador de texto 11"/>
          <p:cNvSpPr>
            <a:spLocks noGrp="1"/>
          </p:cNvSpPr>
          <p:nvPr>
            <p:ph type="body" sz="quarter" idx="19" hasCustomPrompt="1"/>
          </p:nvPr>
        </p:nvSpPr>
        <p:spPr>
          <a:xfrm>
            <a:off x="2153962" y="1978288"/>
            <a:ext cx="1442557" cy="250826"/>
          </a:xfrm>
        </p:spPr>
        <p:txBody>
          <a:bodyPr anchor="b">
            <a:noAutofit/>
          </a:bodyPr>
          <a:lstStyle>
            <a:lvl1pPr marL="0" indent="0" algn="l">
              <a:buNone/>
              <a:defRPr sz="1200" b="1" i="0" baseline="0"/>
            </a:lvl1pPr>
          </a:lstStyle>
          <a:p>
            <a:pPr lvl="0"/>
            <a:r>
              <a:rPr lang="en-US" dirty="0"/>
              <a:t>2</a:t>
            </a:r>
          </a:p>
        </p:txBody>
      </p:sp>
      <p:sp>
        <p:nvSpPr>
          <p:cNvPr id="16" name="Marcador de texto 11"/>
          <p:cNvSpPr>
            <a:spLocks noGrp="1"/>
          </p:cNvSpPr>
          <p:nvPr>
            <p:ph type="body" sz="quarter" idx="20" hasCustomPrompt="1"/>
          </p:nvPr>
        </p:nvSpPr>
        <p:spPr>
          <a:xfrm>
            <a:off x="457201" y="1978288"/>
            <a:ext cx="1442557" cy="250826"/>
          </a:xfrm>
        </p:spPr>
        <p:txBody>
          <a:bodyPr anchor="b">
            <a:noAutofit/>
          </a:bodyPr>
          <a:lstStyle>
            <a:lvl1pPr marL="0" indent="0" algn="l">
              <a:buNone/>
              <a:defRPr sz="1200" b="1" i="0" baseline="0"/>
            </a:lvl1pPr>
          </a:lstStyle>
          <a:p>
            <a:pPr lvl="0"/>
            <a:r>
              <a:rPr lang="en-US" dirty="0"/>
              <a:t>1</a:t>
            </a:r>
          </a:p>
        </p:txBody>
      </p:sp>
      <p:sp>
        <p:nvSpPr>
          <p:cNvPr id="17" name="Marcador de texto 11"/>
          <p:cNvSpPr>
            <a:spLocks noGrp="1"/>
          </p:cNvSpPr>
          <p:nvPr>
            <p:ph type="body" sz="quarter" idx="21" hasCustomPrompt="1"/>
          </p:nvPr>
        </p:nvSpPr>
        <p:spPr>
          <a:xfrm>
            <a:off x="3850723" y="1978288"/>
            <a:ext cx="1442557" cy="250826"/>
          </a:xfrm>
        </p:spPr>
        <p:txBody>
          <a:bodyPr anchor="b">
            <a:noAutofit/>
          </a:bodyPr>
          <a:lstStyle>
            <a:lvl1pPr marL="0" indent="0" algn="l">
              <a:buNone/>
              <a:defRPr sz="1200" b="1" i="0" baseline="0"/>
            </a:lvl1pPr>
          </a:lstStyle>
          <a:p>
            <a:pPr lvl="0"/>
            <a:r>
              <a:rPr lang="en-US" dirty="0"/>
              <a:t>3</a:t>
            </a:r>
          </a:p>
        </p:txBody>
      </p:sp>
      <p:sp>
        <p:nvSpPr>
          <p:cNvPr id="18" name="Marcador de texto 11"/>
          <p:cNvSpPr>
            <a:spLocks noGrp="1"/>
          </p:cNvSpPr>
          <p:nvPr>
            <p:ph type="body" sz="quarter" idx="22" hasCustomPrompt="1"/>
          </p:nvPr>
        </p:nvSpPr>
        <p:spPr>
          <a:xfrm>
            <a:off x="5547484" y="1978288"/>
            <a:ext cx="1442557" cy="250826"/>
          </a:xfrm>
        </p:spPr>
        <p:txBody>
          <a:bodyPr anchor="b">
            <a:noAutofit/>
          </a:bodyPr>
          <a:lstStyle>
            <a:lvl1pPr marL="0" indent="0" algn="l">
              <a:buNone/>
              <a:defRPr sz="1200" b="1" i="0" baseline="0"/>
            </a:lvl1pPr>
          </a:lstStyle>
          <a:p>
            <a:pPr lvl="0"/>
            <a:r>
              <a:rPr lang="en-US" dirty="0"/>
              <a:t>4</a:t>
            </a:r>
          </a:p>
        </p:txBody>
      </p:sp>
      <p:sp>
        <p:nvSpPr>
          <p:cNvPr id="19" name="Marcador de texto 11"/>
          <p:cNvSpPr>
            <a:spLocks noGrp="1"/>
          </p:cNvSpPr>
          <p:nvPr>
            <p:ph type="body" sz="quarter" idx="23" hasCustomPrompt="1"/>
          </p:nvPr>
        </p:nvSpPr>
        <p:spPr>
          <a:xfrm>
            <a:off x="7244244" y="1978288"/>
            <a:ext cx="1442557" cy="250826"/>
          </a:xfrm>
        </p:spPr>
        <p:txBody>
          <a:bodyPr anchor="b">
            <a:noAutofit/>
          </a:bodyPr>
          <a:lstStyle>
            <a:lvl1pPr marL="0" indent="0" algn="l">
              <a:buNone/>
              <a:defRPr sz="1200" b="1" i="0" baseline="0"/>
            </a:lvl1pPr>
          </a:lstStyle>
          <a:p>
            <a:pPr lvl="0"/>
            <a:r>
              <a:rPr lang="en-US" dirty="0"/>
              <a:t>5</a:t>
            </a:r>
          </a:p>
        </p:txBody>
      </p:sp>
      <p:cxnSp>
        <p:nvCxnSpPr>
          <p:cNvPr id="20" name="Conector recto 19"/>
          <p:cNvCxnSpPr/>
          <p:nvPr userDrawn="1"/>
        </p:nvCxnSpPr>
        <p:spPr>
          <a:xfrm>
            <a:off x="457201"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Conector recto 20"/>
          <p:cNvCxnSpPr/>
          <p:nvPr userDrawn="1"/>
        </p:nvCxnSpPr>
        <p:spPr>
          <a:xfrm>
            <a:off x="2153962"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Conector recto 21"/>
          <p:cNvCxnSpPr/>
          <p:nvPr userDrawn="1"/>
        </p:nvCxnSpPr>
        <p:spPr>
          <a:xfrm>
            <a:off x="3850722"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Conector recto 22"/>
          <p:cNvCxnSpPr/>
          <p:nvPr userDrawn="1"/>
        </p:nvCxnSpPr>
        <p:spPr>
          <a:xfrm>
            <a:off x="5538532"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Conector recto 23"/>
          <p:cNvCxnSpPr/>
          <p:nvPr userDrawn="1"/>
        </p:nvCxnSpPr>
        <p:spPr>
          <a:xfrm>
            <a:off x="7244244"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Marcador de texto 11"/>
          <p:cNvSpPr>
            <a:spLocks noGrp="1"/>
          </p:cNvSpPr>
          <p:nvPr>
            <p:ph type="body" sz="quarter" idx="24" hasCustomPrompt="1"/>
          </p:nvPr>
        </p:nvSpPr>
        <p:spPr>
          <a:xfrm>
            <a:off x="2153962" y="2562561"/>
            <a:ext cx="1442557" cy="1439648"/>
          </a:xfrm>
        </p:spPr>
        <p:txBody>
          <a:bodyPr anchor="t">
            <a:noAutofit/>
          </a:bodyPr>
          <a:lstStyle>
            <a:lvl1pPr marL="0" indent="0" algn="l">
              <a:buNone/>
              <a:defRPr sz="1400" i="0" baseline="0"/>
            </a:lvl1pPr>
          </a:lstStyle>
          <a:p>
            <a:pPr lvl="0"/>
            <a:r>
              <a:rPr lang="en-US" dirty="0"/>
              <a:t>Comments, Timeframe, Names, etc.</a:t>
            </a:r>
          </a:p>
        </p:txBody>
      </p:sp>
      <p:sp>
        <p:nvSpPr>
          <p:cNvPr id="26" name="Marcador de texto 11"/>
          <p:cNvSpPr>
            <a:spLocks noGrp="1"/>
          </p:cNvSpPr>
          <p:nvPr>
            <p:ph type="body" sz="quarter" idx="25" hasCustomPrompt="1"/>
          </p:nvPr>
        </p:nvSpPr>
        <p:spPr>
          <a:xfrm>
            <a:off x="457201" y="2562561"/>
            <a:ext cx="1442557" cy="1439648"/>
          </a:xfrm>
        </p:spPr>
        <p:txBody>
          <a:bodyPr anchor="t">
            <a:noAutofit/>
          </a:bodyPr>
          <a:lstStyle>
            <a:lvl1pPr marL="0" indent="0" algn="l">
              <a:buNone/>
              <a:defRPr sz="1400" i="0" baseline="0"/>
            </a:lvl1pPr>
          </a:lstStyle>
          <a:p>
            <a:pPr lvl="0"/>
            <a:r>
              <a:rPr lang="en-US" dirty="0"/>
              <a:t>Comments, Timeframe, Names, etc.</a:t>
            </a:r>
          </a:p>
        </p:txBody>
      </p:sp>
      <p:sp>
        <p:nvSpPr>
          <p:cNvPr id="27" name="Marcador de texto 11"/>
          <p:cNvSpPr>
            <a:spLocks noGrp="1"/>
          </p:cNvSpPr>
          <p:nvPr>
            <p:ph type="body" sz="quarter" idx="26" hasCustomPrompt="1"/>
          </p:nvPr>
        </p:nvSpPr>
        <p:spPr>
          <a:xfrm>
            <a:off x="3850723" y="2562561"/>
            <a:ext cx="1442557" cy="1439648"/>
          </a:xfrm>
        </p:spPr>
        <p:txBody>
          <a:bodyPr anchor="t">
            <a:noAutofit/>
          </a:bodyPr>
          <a:lstStyle>
            <a:lvl1pPr marL="0" indent="0" algn="l">
              <a:buNone/>
              <a:defRPr sz="1400" i="0" baseline="0"/>
            </a:lvl1pPr>
          </a:lstStyle>
          <a:p>
            <a:pPr lvl="0"/>
            <a:r>
              <a:rPr lang="en-US" dirty="0"/>
              <a:t>Comments, Timeframe, Names, etc.</a:t>
            </a:r>
          </a:p>
        </p:txBody>
      </p:sp>
      <p:sp>
        <p:nvSpPr>
          <p:cNvPr id="28" name="Marcador de texto 11"/>
          <p:cNvSpPr>
            <a:spLocks noGrp="1"/>
          </p:cNvSpPr>
          <p:nvPr>
            <p:ph type="body" sz="quarter" idx="27" hasCustomPrompt="1"/>
          </p:nvPr>
        </p:nvSpPr>
        <p:spPr>
          <a:xfrm>
            <a:off x="5547484" y="2562561"/>
            <a:ext cx="1442557" cy="1439648"/>
          </a:xfrm>
        </p:spPr>
        <p:txBody>
          <a:bodyPr anchor="t">
            <a:noAutofit/>
          </a:bodyPr>
          <a:lstStyle>
            <a:lvl1pPr marL="0" indent="0" algn="l">
              <a:buNone/>
              <a:defRPr sz="1400" i="0" baseline="0"/>
            </a:lvl1pPr>
          </a:lstStyle>
          <a:p>
            <a:pPr lvl="0"/>
            <a:r>
              <a:rPr lang="en-US" dirty="0"/>
              <a:t>Comments, Timeframe, Names, etc.</a:t>
            </a:r>
          </a:p>
        </p:txBody>
      </p:sp>
      <p:sp>
        <p:nvSpPr>
          <p:cNvPr id="29" name="Marcador de texto 11"/>
          <p:cNvSpPr>
            <a:spLocks noGrp="1"/>
          </p:cNvSpPr>
          <p:nvPr>
            <p:ph type="body" sz="quarter" idx="28" hasCustomPrompt="1"/>
          </p:nvPr>
        </p:nvSpPr>
        <p:spPr>
          <a:xfrm>
            <a:off x="7244244" y="2562561"/>
            <a:ext cx="1442557" cy="1439648"/>
          </a:xfrm>
        </p:spPr>
        <p:txBody>
          <a:bodyPr anchor="t">
            <a:noAutofit/>
          </a:bodyPr>
          <a:lstStyle>
            <a:lvl1pPr marL="0" indent="0" algn="l">
              <a:buNone/>
              <a:defRPr sz="1400" i="0" baseline="0"/>
            </a:lvl1pPr>
          </a:lstStyle>
          <a:p>
            <a:pPr lvl="0"/>
            <a:r>
              <a:rPr lang="en-US" dirty="0"/>
              <a:t>Comments, Timeframe, Names, etc.</a:t>
            </a:r>
          </a:p>
        </p:txBody>
      </p:sp>
      <p:sp>
        <p:nvSpPr>
          <p:cNvPr id="32" name="TextBox 31">
            <a:extLst>
              <a:ext uri="{FF2B5EF4-FFF2-40B4-BE49-F238E27FC236}">
                <a16:creationId xmlns:a16="http://schemas.microsoft.com/office/drawing/2014/main" id="{C4212E4C-42D6-E546-A880-35D56E3B4B1A}"/>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3" name="Picture 32">
            <a:extLst>
              <a:ext uri="{FF2B5EF4-FFF2-40B4-BE49-F238E27FC236}">
                <a16:creationId xmlns:a16="http://schemas.microsoft.com/office/drawing/2014/main" id="{3AA2CB1E-219E-974C-ACC0-A5822BD8CE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8366641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9" name="Rectangle 48"/>
          <p:cNvSpPr/>
          <p:nvPr userDrawn="1"/>
        </p:nvSpPr>
        <p:spPr>
          <a:xfrm>
            <a:off x="4741049" y="564846"/>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Parallelogram 49"/>
          <p:cNvSpPr/>
          <p:nvPr userDrawn="1"/>
        </p:nvSpPr>
        <p:spPr>
          <a:xfrm>
            <a:off x="4971568" y="0"/>
            <a:ext cx="4287691" cy="3158138"/>
          </a:xfrm>
          <a:prstGeom prst="parallelogram">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Timeline</a:t>
            </a:r>
          </a:p>
        </p:txBody>
      </p:sp>
      <p:sp>
        <p:nvSpPr>
          <p:cNvPr id="3" name="Marcador de fecha 2"/>
          <p:cNvSpPr>
            <a:spLocks noGrp="1"/>
          </p:cNvSpPr>
          <p:nvPr>
            <p:ph type="dt" sz="half" idx="10"/>
          </p:nvPr>
        </p:nvSpPr>
        <p:spPr/>
        <p:txBody>
          <a:bodyPr/>
          <a:lstStyle/>
          <a:p>
            <a:fld id="{181D78FC-DA83-0C49-9DB7-48439BC5582F}"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6" name="Conector recto 5"/>
          <p:cNvCxnSpPr/>
          <p:nvPr userDrawn="1"/>
        </p:nvCxnSpPr>
        <p:spPr>
          <a:xfrm>
            <a:off x="447122" y="3015071"/>
            <a:ext cx="1403998" cy="0"/>
          </a:xfrm>
          <a:prstGeom prst="line">
            <a:avLst/>
          </a:prstGeom>
          <a:ln w="9525" cmpd="sng">
            <a:solidFill>
              <a:schemeClr val="tx1"/>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8" name="Conector recto 7"/>
          <p:cNvCxnSpPr/>
          <p:nvPr userDrawn="1"/>
        </p:nvCxnSpPr>
        <p:spPr>
          <a:xfrm>
            <a:off x="1814258" y="3015071"/>
            <a:ext cx="1403998" cy="0"/>
          </a:xfrm>
          <a:prstGeom prst="line">
            <a:avLst/>
          </a:prstGeom>
          <a:ln w="9525" cmpd="sng">
            <a:solidFill>
              <a:schemeClr val="tx1"/>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10" name="Conector recto 9"/>
          <p:cNvCxnSpPr/>
          <p:nvPr userDrawn="1"/>
        </p:nvCxnSpPr>
        <p:spPr>
          <a:xfrm>
            <a:off x="3181394" y="3015071"/>
            <a:ext cx="1403998" cy="0"/>
          </a:xfrm>
          <a:prstGeom prst="line">
            <a:avLst/>
          </a:prstGeom>
          <a:ln w="9525" cmpd="sng">
            <a:solidFill>
              <a:schemeClr val="tx1"/>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11" name="Conector recto 10"/>
          <p:cNvCxnSpPr/>
          <p:nvPr userDrawn="1"/>
        </p:nvCxnSpPr>
        <p:spPr>
          <a:xfrm>
            <a:off x="4548530" y="3015071"/>
            <a:ext cx="1403998" cy="0"/>
          </a:xfrm>
          <a:prstGeom prst="line">
            <a:avLst/>
          </a:prstGeom>
          <a:ln w="9525" cmpd="sng">
            <a:solidFill>
              <a:schemeClr val="tx1"/>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12" name="Conector recto 11"/>
          <p:cNvCxnSpPr/>
          <p:nvPr userDrawn="1"/>
        </p:nvCxnSpPr>
        <p:spPr>
          <a:xfrm>
            <a:off x="5915666" y="3015071"/>
            <a:ext cx="1403998" cy="0"/>
          </a:xfrm>
          <a:prstGeom prst="line">
            <a:avLst/>
          </a:prstGeom>
          <a:ln w="9525" cmpd="sng">
            <a:solidFill>
              <a:schemeClr val="tx1"/>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13" name="Conector recto 12"/>
          <p:cNvCxnSpPr/>
          <p:nvPr userDrawn="1"/>
        </p:nvCxnSpPr>
        <p:spPr>
          <a:xfrm>
            <a:off x="7282802" y="3015071"/>
            <a:ext cx="1403998" cy="0"/>
          </a:xfrm>
          <a:prstGeom prst="line">
            <a:avLst/>
          </a:prstGeom>
          <a:ln w="9525" cmpd="sng">
            <a:solidFill>
              <a:schemeClr val="tx1"/>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14" name="Conector recto 13"/>
          <p:cNvCxnSpPr/>
          <p:nvPr userDrawn="1"/>
        </p:nvCxnSpPr>
        <p:spPr>
          <a:xfrm flipV="1">
            <a:off x="457200" y="2228463"/>
            <a:ext cx="0" cy="697762"/>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Marcador de texto 11"/>
          <p:cNvSpPr>
            <a:spLocks noGrp="1"/>
          </p:cNvSpPr>
          <p:nvPr>
            <p:ph type="body" sz="quarter" idx="15" hasCustomPrompt="1"/>
          </p:nvPr>
        </p:nvSpPr>
        <p:spPr>
          <a:xfrm>
            <a:off x="457200" y="2212397"/>
            <a:ext cx="1357058" cy="271209"/>
          </a:xfrm>
        </p:spPr>
        <p:txBody>
          <a:bodyPr anchor="ctr">
            <a:noAutofit/>
          </a:bodyPr>
          <a:lstStyle>
            <a:lvl1pPr marL="0" indent="0" algn="ctr">
              <a:buNone/>
              <a:defRPr sz="1400" b="1" i="0" baseline="0"/>
            </a:lvl1pPr>
          </a:lstStyle>
          <a:p>
            <a:pPr lvl="0"/>
            <a:r>
              <a:rPr lang="en-US" dirty="0"/>
              <a:t>Date #1</a:t>
            </a:r>
          </a:p>
        </p:txBody>
      </p:sp>
      <p:sp>
        <p:nvSpPr>
          <p:cNvPr id="24" name="Marcador de texto 11"/>
          <p:cNvSpPr>
            <a:spLocks noGrp="1"/>
          </p:cNvSpPr>
          <p:nvPr>
            <p:ph type="body" sz="quarter" idx="25" hasCustomPrompt="1"/>
          </p:nvPr>
        </p:nvSpPr>
        <p:spPr>
          <a:xfrm>
            <a:off x="457200" y="1353210"/>
            <a:ext cx="1357058" cy="880736"/>
          </a:xfrm>
        </p:spPr>
        <p:txBody>
          <a:bodyPr anchor="b">
            <a:noAutofit/>
          </a:bodyPr>
          <a:lstStyle>
            <a:lvl1pPr marL="0" indent="0" algn="l">
              <a:buNone/>
              <a:defRPr sz="1100" i="0" baseline="0"/>
            </a:lvl1pPr>
          </a:lstStyle>
          <a:p>
            <a:pPr lvl="0"/>
            <a:r>
              <a:rPr lang="en-US" dirty="0"/>
              <a:t>Events, Objectives, Milestones, etc.</a:t>
            </a:r>
          </a:p>
        </p:txBody>
      </p:sp>
      <p:cxnSp>
        <p:nvCxnSpPr>
          <p:cNvPr id="27" name="Conector recto 26"/>
          <p:cNvCxnSpPr/>
          <p:nvPr userDrawn="1"/>
        </p:nvCxnSpPr>
        <p:spPr>
          <a:xfrm flipV="1">
            <a:off x="3219457" y="2494229"/>
            <a:ext cx="0" cy="431996"/>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8" name="Marcador de texto 11"/>
          <p:cNvSpPr>
            <a:spLocks noGrp="1"/>
          </p:cNvSpPr>
          <p:nvPr>
            <p:ph type="body" sz="quarter" idx="28" hasCustomPrompt="1"/>
          </p:nvPr>
        </p:nvSpPr>
        <p:spPr>
          <a:xfrm>
            <a:off x="2540928" y="2212397"/>
            <a:ext cx="1357058" cy="271209"/>
          </a:xfrm>
        </p:spPr>
        <p:txBody>
          <a:bodyPr anchor="ctr">
            <a:noAutofit/>
          </a:bodyPr>
          <a:lstStyle>
            <a:lvl1pPr marL="0" indent="0" algn="ctr">
              <a:buNone/>
              <a:defRPr sz="1400" b="1" i="0" baseline="0"/>
            </a:lvl1pPr>
          </a:lstStyle>
          <a:p>
            <a:pPr lvl="0"/>
            <a:r>
              <a:rPr lang="en-US" dirty="0"/>
              <a:t>Date #3</a:t>
            </a:r>
          </a:p>
        </p:txBody>
      </p:sp>
      <p:sp>
        <p:nvSpPr>
          <p:cNvPr id="29" name="Marcador de texto 11"/>
          <p:cNvSpPr>
            <a:spLocks noGrp="1"/>
          </p:cNvSpPr>
          <p:nvPr>
            <p:ph type="body" sz="quarter" idx="29" hasCustomPrompt="1"/>
          </p:nvPr>
        </p:nvSpPr>
        <p:spPr>
          <a:xfrm>
            <a:off x="2540928" y="1353210"/>
            <a:ext cx="1357058" cy="880736"/>
          </a:xfrm>
        </p:spPr>
        <p:txBody>
          <a:bodyPr anchor="b">
            <a:noAutofit/>
          </a:bodyPr>
          <a:lstStyle>
            <a:lvl1pPr marL="0" indent="0" algn="l">
              <a:buNone/>
              <a:defRPr sz="1100" i="0" baseline="0"/>
            </a:lvl1pPr>
          </a:lstStyle>
          <a:p>
            <a:pPr lvl="0"/>
            <a:r>
              <a:rPr lang="en-US" dirty="0"/>
              <a:t>Events, Objectives, Milestones, etc.</a:t>
            </a:r>
          </a:p>
        </p:txBody>
      </p:sp>
      <p:cxnSp>
        <p:nvCxnSpPr>
          <p:cNvPr id="30" name="Conector recto 29"/>
          <p:cNvCxnSpPr/>
          <p:nvPr userDrawn="1"/>
        </p:nvCxnSpPr>
        <p:spPr>
          <a:xfrm flipV="1">
            <a:off x="5953729" y="2494229"/>
            <a:ext cx="0" cy="431996"/>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1" name="Marcador de texto 11"/>
          <p:cNvSpPr>
            <a:spLocks noGrp="1"/>
          </p:cNvSpPr>
          <p:nvPr>
            <p:ph type="body" sz="quarter" idx="30" hasCustomPrompt="1"/>
          </p:nvPr>
        </p:nvSpPr>
        <p:spPr>
          <a:xfrm>
            <a:off x="5275200" y="2212397"/>
            <a:ext cx="1357058" cy="271209"/>
          </a:xfrm>
        </p:spPr>
        <p:txBody>
          <a:bodyPr anchor="ctr">
            <a:noAutofit/>
          </a:bodyPr>
          <a:lstStyle>
            <a:lvl1pPr marL="0" indent="0" algn="ctr">
              <a:buNone/>
              <a:defRPr sz="1400" b="1" i="0" baseline="0"/>
            </a:lvl1pPr>
          </a:lstStyle>
          <a:p>
            <a:pPr lvl="0"/>
            <a:r>
              <a:rPr lang="en-US" dirty="0"/>
              <a:t>Date #5</a:t>
            </a:r>
          </a:p>
        </p:txBody>
      </p:sp>
      <p:sp>
        <p:nvSpPr>
          <p:cNvPr id="32" name="Marcador de texto 11"/>
          <p:cNvSpPr>
            <a:spLocks noGrp="1"/>
          </p:cNvSpPr>
          <p:nvPr>
            <p:ph type="body" sz="quarter" idx="31" hasCustomPrompt="1"/>
          </p:nvPr>
        </p:nvSpPr>
        <p:spPr>
          <a:xfrm>
            <a:off x="5275200" y="1353210"/>
            <a:ext cx="1357058" cy="880736"/>
          </a:xfrm>
        </p:spPr>
        <p:txBody>
          <a:bodyPr anchor="b">
            <a:noAutofit/>
          </a:bodyPr>
          <a:lstStyle>
            <a:lvl1pPr marL="0" indent="0" algn="l">
              <a:buNone/>
              <a:defRPr sz="1100" i="0" baseline="0"/>
            </a:lvl1pPr>
          </a:lstStyle>
          <a:p>
            <a:pPr lvl="0"/>
            <a:r>
              <a:rPr lang="en-US" dirty="0"/>
              <a:t>Events, Objectives, Milestones, etc.</a:t>
            </a:r>
          </a:p>
        </p:txBody>
      </p:sp>
      <p:cxnSp>
        <p:nvCxnSpPr>
          <p:cNvPr id="33" name="Conector recto 32"/>
          <p:cNvCxnSpPr/>
          <p:nvPr userDrawn="1"/>
        </p:nvCxnSpPr>
        <p:spPr>
          <a:xfrm flipV="1">
            <a:off x="1852321" y="3098400"/>
            <a:ext cx="0" cy="431996"/>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4" name="Marcador de texto 11"/>
          <p:cNvSpPr>
            <a:spLocks noGrp="1"/>
          </p:cNvSpPr>
          <p:nvPr>
            <p:ph type="body" sz="quarter" idx="32" hasCustomPrompt="1"/>
          </p:nvPr>
        </p:nvSpPr>
        <p:spPr>
          <a:xfrm>
            <a:off x="1173792" y="3514775"/>
            <a:ext cx="1357058" cy="271209"/>
          </a:xfrm>
        </p:spPr>
        <p:txBody>
          <a:bodyPr anchor="ctr">
            <a:noAutofit/>
          </a:bodyPr>
          <a:lstStyle>
            <a:lvl1pPr marL="0" indent="0" algn="ctr">
              <a:buNone/>
              <a:defRPr sz="1400" b="1" i="0" baseline="0"/>
            </a:lvl1pPr>
          </a:lstStyle>
          <a:p>
            <a:pPr lvl="0"/>
            <a:r>
              <a:rPr lang="en-US" dirty="0"/>
              <a:t>Date #2</a:t>
            </a:r>
          </a:p>
        </p:txBody>
      </p:sp>
      <p:sp>
        <p:nvSpPr>
          <p:cNvPr id="35" name="Marcador de texto 11"/>
          <p:cNvSpPr>
            <a:spLocks noGrp="1"/>
          </p:cNvSpPr>
          <p:nvPr>
            <p:ph type="body" sz="quarter" idx="33" hasCustomPrompt="1"/>
          </p:nvPr>
        </p:nvSpPr>
        <p:spPr>
          <a:xfrm>
            <a:off x="1173792" y="3768480"/>
            <a:ext cx="1357058" cy="884481"/>
          </a:xfrm>
        </p:spPr>
        <p:txBody>
          <a:bodyPr anchor="t">
            <a:noAutofit/>
          </a:bodyPr>
          <a:lstStyle>
            <a:lvl1pPr marL="0" indent="0" algn="l">
              <a:buNone/>
              <a:defRPr sz="1100" i="0" baseline="0"/>
            </a:lvl1pPr>
          </a:lstStyle>
          <a:p>
            <a:pPr lvl="0"/>
            <a:r>
              <a:rPr lang="en-US" dirty="0"/>
              <a:t>Events, Objectives, Milestones, etc.</a:t>
            </a:r>
          </a:p>
        </p:txBody>
      </p:sp>
      <p:cxnSp>
        <p:nvCxnSpPr>
          <p:cNvPr id="36" name="Conector recto 35"/>
          <p:cNvCxnSpPr/>
          <p:nvPr userDrawn="1"/>
        </p:nvCxnSpPr>
        <p:spPr>
          <a:xfrm flipV="1">
            <a:off x="4586593" y="3098400"/>
            <a:ext cx="0" cy="431996"/>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7" name="Marcador de texto 11"/>
          <p:cNvSpPr>
            <a:spLocks noGrp="1"/>
          </p:cNvSpPr>
          <p:nvPr>
            <p:ph type="body" sz="quarter" idx="34" hasCustomPrompt="1"/>
          </p:nvPr>
        </p:nvSpPr>
        <p:spPr>
          <a:xfrm>
            <a:off x="3908064" y="3514775"/>
            <a:ext cx="1357058" cy="271209"/>
          </a:xfrm>
        </p:spPr>
        <p:txBody>
          <a:bodyPr anchor="ctr">
            <a:noAutofit/>
          </a:bodyPr>
          <a:lstStyle>
            <a:lvl1pPr marL="0" indent="0" algn="ctr">
              <a:buNone/>
              <a:defRPr sz="1400" b="1" i="0" baseline="0"/>
            </a:lvl1pPr>
          </a:lstStyle>
          <a:p>
            <a:pPr lvl="0"/>
            <a:r>
              <a:rPr lang="en-US" dirty="0"/>
              <a:t>Date #4</a:t>
            </a:r>
          </a:p>
        </p:txBody>
      </p:sp>
      <p:sp>
        <p:nvSpPr>
          <p:cNvPr id="38" name="Marcador de texto 11"/>
          <p:cNvSpPr>
            <a:spLocks noGrp="1"/>
          </p:cNvSpPr>
          <p:nvPr>
            <p:ph type="body" sz="quarter" idx="35" hasCustomPrompt="1"/>
          </p:nvPr>
        </p:nvSpPr>
        <p:spPr>
          <a:xfrm>
            <a:off x="3908064" y="3768480"/>
            <a:ext cx="1357058" cy="884481"/>
          </a:xfrm>
        </p:spPr>
        <p:txBody>
          <a:bodyPr anchor="t">
            <a:noAutofit/>
          </a:bodyPr>
          <a:lstStyle>
            <a:lvl1pPr marL="0" indent="0" algn="l">
              <a:buNone/>
              <a:defRPr sz="1100" i="0" baseline="0"/>
            </a:lvl1pPr>
          </a:lstStyle>
          <a:p>
            <a:pPr lvl="0"/>
            <a:r>
              <a:rPr lang="en-US" dirty="0"/>
              <a:t>Events, Objectives, Milestones, etc.</a:t>
            </a:r>
          </a:p>
        </p:txBody>
      </p:sp>
      <p:cxnSp>
        <p:nvCxnSpPr>
          <p:cNvPr id="39" name="Conector recto 38"/>
          <p:cNvCxnSpPr/>
          <p:nvPr userDrawn="1"/>
        </p:nvCxnSpPr>
        <p:spPr>
          <a:xfrm flipV="1">
            <a:off x="7320865" y="3098400"/>
            <a:ext cx="0" cy="431996"/>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0" name="Marcador de texto 11"/>
          <p:cNvSpPr>
            <a:spLocks noGrp="1"/>
          </p:cNvSpPr>
          <p:nvPr>
            <p:ph type="body" sz="quarter" idx="36" hasCustomPrompt="1"/>
          </p:nvPr>
        </p:nvSpPr>
        <p:spPr>
          <a:xfrm>
            <a:off x="6642336" y="3514775"/>
            <a:ext cx="1357058" cy="271209"/>
          </a:xfrm>
        </p:spPr>
        <p:txBody>
          <a:bodyPr anchor="ctr">
            <a:noAutofit/>
          </a:bodyPr>
          <a:lstStyle>
            <a:lvl1pPr marL="0" indent="0" algn="ctr">
              <a:buNone/>
              <a:defRPr sz="1400" b="1" i="0" baseline="0"/>
            </a:lvl1pPr>
          </a:lstStyle>
          <a:p>
            <a:pPr lvl="0"/>
            <a:r>
              <a:rPr lang="en-US" dirty="0"/>
              <a:t>Date #6</a:t>
            </a:r>
          </a:p>
        </p:txBody>
      </p:sp>
      <p:sp>
        <p:nvSpPr>
          <p:cNvPr id="41" name="Marcador de texto 11"/>
          <p:cNvSpPr>
            <a:spLocks noGrp="1"/>
          </p:cNvSpPr>
          <p:nvPr>
            <p:ph type="body" sz="quarter" idx="37" hasCustomPrompt="1"/>
          </p:nvPr>
        </p:nvSpPr>
        <p:spPr>
          <a:xfrm>
            <a:off x="6642336" y="3768480"/>
            <a:ext cx="1357058" cy="884481"/>
          </a:xfrm>
        </p:spPr>
        <p:txBody>
          <a:bodyPr anchor="t">
            <a:noAutofit/>
          </a:bodyPr>
          <a:lstStyle>
            <a:lvl1pPr marL="0" indent="0" algn="l">
              <a:buNone/>
              <a:defRPr sz="1100" i="0" baseline="0"/>
            </a:lvl1pPr>
          </a:lstStyle>
          <a:p>
            <a:pPr lvl="0"/>
            <a:r>
              <a:rPr lang="en-US" dirty="0"/>
              <a:t>Events, Objectives, Milestones, etc.</a:t>
            </a:r>
          </a:p>
        </p:txBody>
      </p:sp>
      <p:cxnSp>
        <p:nvCxnSpPr>
          <p:cNvPr id="42" name="Conector recto 41"/>
          <p:cNvCxnSpPr/>
          <p:nvPr userDrawn="1"/>
        </p:nvCxnSpPr>
        <p:spPr>
          <a:xfrm flipV="1">
            <a:off x="8686800" y="2228463"/>
            <a:ext cx="0" cy="697762"/>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3" name="Marcador de texto 11"/>
          <p:cNvSpPr>
            <a:spLocks noGrp="1"/>
          </p:cNvSpPr>
          <p:nvPr>
            <p:ph type="body" sz="quarter" idx="38" hasCustomPrompt="1"/>
          </p:nvPr>
        </p:nvSpPr>
        <p:spPr>
          <a:xfrm>
            <a:off x="7329742" y="2212397"/>
            <a:ext cx="1357058" cy="271209"/>
          </a:xfrm>
        </p:spPr>
        <p:txBody>
          <a:bodyPr anchor="ctr">
            <a:noAutofit/>
          </a:bodyPr>
          <a:lstStyle>
            <a:lvl1pPr marL="0" indent="0" algn="ctr">
              <a:buNone/>
              <a:defRPr sz="1400" b="1" i="0" baseline="0"/>
            </a:lvl1pPr>
          </a:lstStyle>
          <a:p>
            <a:pPr lvl="0"/>
            <a:r>
              <a:rPr lang="en-US" dirty="0"/>
              <a:t>Date #7</a:t>
            </a:r>
          </a:p>
        </p:txBody>
      </p:sp>
      <p:sp>
        <p:nvSpPr>
          <p:cNvPr id="44" name="Marcador de texto 11"/>
          <p:cNvSpPr>
            <a:spLocks noGrp="1"/>
          </p:cNvSpPr>
          <p:nvPr>
            <p:ph type="body" sz="quarter" idx="39" hasCustomPrompt="1"/>
          </p:nvPr>
        </p:nvSpPr>
        <p:spPr>
          <a:xfrm>
            <a:off x="7329742" y="1353210"/>
            <a:ext cx="1357058" cy="880736"/>
          </a:xfrm>
        </p:spPr>
        <p:txBody>
          <a:bodyPr anchor="b">
            <a:noAutofit/>
          </a:bodyPr>
          <a:lstStyle>
            <a:lvl1pPr marL="0" indent="0" algn="l">
              <a:buNone/>
              <a:defRPr sz="1100" i="0" baseline="0"/>
            </a:lvl1pPr>
          </a:lstStyle>
          <a:p>
            <a:pPr lvl="0"/>
            <a:r>
              <a:rPr lang="en-US" dirty="0"/>
              <a:t>Events, Objectives, Milestones, etc.</a:t>
            </a:r>
          </a:p>
        </p:txBody>
      </p:sp>
      <p:cxnSp>
        <p:nvCxnSpPr>
          <p:cNvPr id="45" name="Conector recto 44"/>
          <p:cNvCxnSpPr/>
          <p:nvPr userDrawn="1"/>
        </p:nvCxnSpPr>
        <p:spPr>
          <a:xfrm rot="16200000" flipH="1" flipV="1">
            <a:off x="1141194" y="1544469"/>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6" name="Conector recto 45"/>
          <p:cNvCxnSpPr/>
          <p:nvPr userDrawn="1"/>
        </p:nvCxnSpPr>
        <p:spPr>
          <a:xfrm rot="16200000" flipH="1" flipV="1">
            <a:off x="3213992" y="1544469"/>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 name="Conector recto 46"/>
          <p:cNvCxnSpPr/>
          <p:nvPr userDrawn="1"/>
        </p:nvCxnSpPr>
        <p:spPr>
          <a:xfrm rot="16200000" flipH="1" flipV="1">
            <a:off x="5959194" y="1544469"/>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8" name="Conector recto 47"/>
          <p:cNvCxnSpPr/>
          <p:nvPr userDrawn="1"/>
        </p:nvCxnSpPr>
        <p:spPr>
          <a:xfrm rot="16200000" flipH="1" flipV="1">
            <a:off x="8002806" y="1544469"/>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3" name="Conector recto 52"/>
          <p:cNvCxnSpPr/>
          <p:nvPr userDrawn="1"/>
        </p:nvCxnSpPr>
        <p:spPr>
          <a:xfrm rot="16200000" flipH="1" flipV="1">
            <a:off x="1846856" y="3087212"/>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4" name="Conector recto 53"/>
          <p:cNvCxnSpPr/>
          <p:nvPr userDrawn="1"/>
        </p:nvCxnSpPr>
        <p:spPr>
          <a:xfrm rot="16200000" flipH="1" flipV="1">
            <a:off x="4581128" y="3087212"/>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5" name="Conector recto 54"/>
          <p:cNvCxnSpPr/>
          <p:nvPr userDrawn="1"/>
        </p:nvCxnSpPr>
        <p:spPr>
          <a:xfrm rot="16200000" flipH="1" flipV="1">
            <a:off x="7315400" y="3087212"/>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723DB545-1C44-834B-BBF7-B072B9C699E2}"/>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52" name="Picture 51">
            <a:extLst>
              <a:ext uri="{FF2B5EF4-FFF2-40B4-BE49-F238E27FC236}">
                <a16:creationId xmlns:a16="http://schemas.microsoft.com/office/drawing/2014/main" id="{B4DD53D0-698E-A84F-B18C-4CFB2A8BF1D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645000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g Number">
    <p:spTree>
      <p:nvGrpSpPr>
        <p:cNvPr id="1" name=""/>
        <p:cNvGrpSpPr/>
        <p:nvPr/>
      </p:nvGrpSpPr>
      <p:grpSpPr>
        <a:xfrm>
          <a:off x="0" y="0"/>
          <a:ext cx="0" cy="0"/>
          <a:chOff x="0" y="0"/>
          <a:chExt cx="0" cy="0"/>
        </a:xfrm>
      </p:grpSpPr>
      <p:sp>
        <p:nvSpPr>
          <p:cNvPr id="8" name="Freeform: Shape 7"/>
          <p:cNvSpPr/>
          <p:nvPr userDrawn="1"/>
        </p:nvSpPr>
        <p:spPr>
          <a:xfrm>
            <a:off x="-545566" y="-591668"/>
            <a:ext cx="9789458" cy="1636699"/>
          </a:xfrm>
          <a:custGeom>
            <a:avLst/>
            <a:gdLst>
              <a:gd name="connsiteX0" fmla="*/ 0 w 9343784"/>
              <a:gd name="connsiteY0" fmla="*/ 499462 h 1636699"/>
              <a:gd name="connsiteX1" fmla="*/ 4149378 w 9343784"/>
              <a:gd name="connsiteY1" fmla="*/ 1283233 h 1636699"/>
              <a:gd name="connsiteX2" fmla="*/ 6715845 w 9343784"/>
              <a:gd name="connsiteY2" fmla="*/ 637774 h 1636699"/>
              <a:gd name="connsiteX3" fmla="*/ 9343784 w 9343784"/>
              <a:gd name="connsiteY3" fmla="*/ 1636699 h 1636699"/>
              <a:gd name="connsiteX4" fmla="*/ 9297680 w 9343784"/>
              <a:gd name="connsiteY4" fmla="*/ 0 h 1636699"/>
              <a:gd name="connsiteX5" fmla="*/ 0 w 9343784"/>
              <a:gd name="connsiteY5" fmla="*/ 0 h 1636699"/>
              <a:gd name="connsiteX6" fmla="*/ 0 w 9343784"/>
              <a:gd name="connsiteY6" fmla="*/ 499462 h 163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43784" h="1636699">
                <a:moveTo>
                  <a:pt x="0" y="499462"/>
                </a:moveTo>
                <a:lnTo>
                  <a:pt x="4149378" y="1283233"/>
                </a:lnTo>
                <a:lnTo>
                  <a:pt x="6715845" y="637774"/>
                </a:lnTo>
                <a:lnTo>
                  <a:pt x="9343784" y="1636699"/>
                </a:lnTo>
                <a:lnTo>
                  <a:pt x="9297680" y="0"/>
                </a:lnTo>
                <a:lnTo>
                  <a:pt x="0" y="0"/>
                </a:lnTo>
                <a:lnTo>
                  <a:pt x="0" y="499462"/>
                </a:lnTo>
                <a:close/>
              </a:path>
            </a:pathLst>
          </a:cu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90822"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a:xfrm>
            <a:off x="1337236" y="2487084"/>
            <a:ext cx="6479992" cy="1073812"/>
          </a:xfrm>
        </p:spPr>
        <p:txBody>
          <a:bodyPr anchor="b"/>
          <a:lstStyle>
            <a:lvl1pPr algn="ctr">
              <a:defRPr sz="2000" b="0" baseline="0"/>
            </a:lvl1pPr>
          </a:lstStyle>
          <a:p>
            <a:pPr lvl="0"/>
            <a:r>
              <a:rPr lang="en-US" dirty="0"/>
              <a:t>If there’s more to say about the number above, then this is the best place to put it. Be concise though!</a:t>
            </a:r>
          </a:p>
        </p:txBody>
      </p:sp>
      <p:sp>
        <p:nvSpPr>
          <p:cNvPr id="3" name="Marcador de fecha 2"/>
          <p:cNvSpPr>
            <a:spLocks noGrp="1"/>
          </p:cNvSpPr>
          <p:nvPr>
            <p:ph type="dt" sz="half" idx="10"/>
          </p:nvPr>
        </p:nvSpPr>
        <p:spPr/>
        <p:txBody>
          <a:bodyPr/>
          <a:lstStyle/>
          <a:p>
            <a:fld id="{181D78FC-DA83-0C49-9DB7-48439BC5582F}"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7" name="Conector recto 6"/>
          <p:cNvCxnSpPr/>
          <p:nvPr userDrawn="1"/>
        </p:nvCxnSpPr>
        <p:spPr>
          <a:xfrm flipH="1">
            <a:off x="1337234" y="3634979"/>
            <a:ext cx="6479996" cy="0"/>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Marcador de texto 9"/>
          <p:cNvSpPr>
            <a:spLocks noGrp="1"/>
          </p:cNvSpPr>
          <p:nvPr>
            <p:ph type="body" sz="quarter" idx="13" hasCustomPrompt="1"/>
          </p:nvPr>
        </p:nvSpPr>
        <p:spPr>
          <a:xfrm>
            <a:off x="290822" y="391583"/>
            <a:ext cx="8572823" cy="2592653"/>
          </a:xfrm>
        </p:spPr>
        <p:txBody>
          <a:bodyPr anchor="b">
            <a:normAutofit/>
          </a:bodyPr>
          <a:lstStyle>
            <a:lvl1pPr marL="0" indent="0" algn="ctr">
              <a:buNone/>
              <a:defRPr sz="16600" b="1"/>
            </a:lvl1pPr>
          </a:lstStyle>
          <a:p>
            <a:pPr lvl="0"/>
            <a:r>
              <a:rPr lang="en-US" dirty="0"/>
              <a:t>100%</a:t>
            </a:r>
          </a:p>
        </p:txBody>
      </p:sp>
      <p:sp>
        <p:nvSpPr>
          <p:cNvPr id="17" name="Marcador de texto 11"/>
          <p:cNvSpPr>
            <a:spLocks noGrp="1"/>
          </p:cNvSpPr>
          <p:nvPr>
            <p:ph type="body" sz="quarter" idx="26" hasCustomPrompt="1"/>
          </p:nvPr>
        </p:nvSpPr>
        <p:spPr>
          <a:xfrm>
            <a:off x="1337236" y="3690138"/>
            <a:ext cx="6479992" cy="320947"/>
          </a:xfrm>
        </p:spPr>
        <p:txBody>
          <a:bodyPr anchor="t">
            <a:noAutofit/>
          </a:bodyPr>
          <a:lstStyle>
            <a:lvl1pPr marL="0" indent="0" algn="ctr">
              <a:buNone/>
              <a:defRPr sz="1400" i="1" baseline="0"/>
            </a:lvl1pPr>
          </a:lstStyle>
          <a:p>
            <a:pPr lvl="0"/>
            <a:r>
              <a:rPr lang="en-US" dirty="0"/>
              <a:t>And remember to support it with a source! </a:t>
            </a:r>
          </a:p>
        </p:txBody>
      </p:sp>
      <p:sp>
        <p:nvSpPr>
          <p:cNvPr id="12" name="TextBox 11">
            <a:extLst>
              <a:ext uri="{FF2B5EF4-FFF2-40B4-BE49-F238E27FC236}">
                <a16:creationId xmlns:a16="http://schemas.microsoft.com/office/drawing/2014/main" id="{23566ACA-F13E-5F45-ABDC-822601195F1C}"/>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3" name="Picture 12">
            <a:extLst>
              <a:ext uri="{FF2B5EF4-FFF2-40B4-BE49-F238E27FC236}">
                <a16:creationId xmlns:a16="http://schemas.microsoft.com/office/drawing/2014/main" id="{15AA9C0F-3F34-7040-9CE0-D28673CDDD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3499720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phic">
    <p:spTree>
      <p:nvGrpSpPr>
        <p:cNvPr id="1" name=""/>
        <p:cNvGrpSpPr/>
        <p:nvPr/>
      </p:nvGrpSpPr>
      <p:grpSpPr>
        <a:xfrm>
          <a:off x="0" y="0"/>
          <a:ext cx="0" cy="0"/>
          <a:chOff x="0" y="0"/>
          <a:chExt cx="0" cy="0"/>
        </a:xfrm>
      </p:grpSpPr>
      <p:sp>
        <p:nvSpPr>
          <p:cNvPr id="7" name="Freeform: Shape 6"/>
          <p:cNvSpPr/>
          <p:nvPr userDrawn="1"/>
        </p:nvSpPr>
        <p:spPr>
          <a:xfrm>
            <a:off x="-153681" y="-130629"/>
            <a:ext cx="1014293" cy="5447980"/>
          </a:xfrm>
          <a:custGeom>
            <a:avLst/>
            <a:gdLst>
              <a:gd name="connsiteX0" fmla="*/ 176733 w 1014293"/>
              <a:gd name="connsiteY0" fmla="*/ 69157 h 5447980"/>
              <a:gd name="connsiteX1" fmla="*/ 507147 w 1014293"/>
              <a:gd name="connsiteY1" fmla="*/ 2289842 h 5447980"/>
              <a:gd name="connsiteX2" fmla="*/ 276626 w 1014293"/>
              <a:gd name="connsiteY2" fmla="*/ 4487476 h 5447980"/>
              <a:gd name="connsiteX3" fmla="*/ 1014293 w 1014293"/>
              <a:gd name="connsiteY3" fmla="*/ 5447980 h 5447980"/>
              <a:gd name="connsiteX4" fmla="*/ 0 w 1014293"/>
              <a:gd name="connsiteY4" fmla="*/ 5355772 h 5447980"/>
              <a:gd name="connsiteX5" fmla="*/ 92209 w 1014293"/>
              <a:gd name="connsiteY5" fmla="*/ 0 h 5447980"/>
              <a:gd name="connsiteX6" fmla="*/ 176733 w 1014293"/>
              <a:gd name="connsiteY6" fmla="*/ 69157 h 544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293" h="5447980">
                <a:moveTo>
                  <a:pt x="176733" y="69157"/>
                </a:moveTo>
                <a:lnTo>
                  <a:pt x="507147" y="2289842"/>
                </a:lnTo>
                <a:lnTo>
                  <a:pt x="276626" y="4487476"/>
                </a:lnTo>
                <a:lnTo>
                  <a:pt x="1014293" y="5447980"/>
                </a:lnTo>
                <a:lnTo>
                  <a:pt x="0" y="5355772"/>
                </a:lnTo>
                <a:lnTo>
                  <a:pt x="92209" y="0"/>
                </a:lnTo>
                <a:lnTo>
                  <a:pt x="176733" y="69157"/>
                </a:lnTo>
                <a:close/>
              </a:path>
            </a:pathLst>
          </a:custGeom>
          <a:solidFill>
            <a:srgbClr val="123F5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Graphic</a:t>
            </a:r>
          </a:p>
        </p:txBody>
      </p:sp>
      <p:sp>
        <p:nvSpPr>
          <p:cNvPr id="3" name="Marcador de fecha 2"/>
          <p:cNvSpPr>
            <a:spLocks noGrp="1"/>
          </p:cNvSpPr>
          <p:nvPr>
            <p:ph type="dt" sz="half" idx="10"/>
          </p:nvPr>
        </p:nvSpPr>
        <p:spPr/>
        <p:txBody>
          <a:bodyPr/>
          <a:lstStyle/>
          <a:p>
            <a:fld id="{181D78FC-DA83-0C49-9DB7-48439BC5582F}"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6" name="Marcador de gráfico 6"/>
          <p:cNvSpPr>
            <a:spLocks noGrp="1"/>
          </p:cNvSpPr>
          <p:nvPr>
            <p:ph type="chart" sz="quarter" idx="13" hasCustomPrompt="1"/>
          </p:nvPr>
        </p:nvSpPr>
        <p:spPr>
          <a:xfrm>
            <a:off x="457200" y="1195388"/>
            <a:ext cx="8229601" cy="3619500"/>
          </a:xfrm>
        </p:spPr>
        <p:txBody>
          <a:bodyPr>
            <a:normAutofit/>
          </a:bodyPr>
          <a:lstStyle>
            <a:lvl1pPr marL="0" indent="0" algn="ctr">
              <a:buNone/>
              <a:defRPr sz="2400"/>
            </a:lvl1pPr>
          </a:lstStyle>
          <a:p>
            <a:r>
              <a:rPr lang="en-US" dirty="0"/>
              <a:t>Click on the icon to insert a graphic</a:t>
            </a:r>
          </a:p>
        </p:txBody>
      </p:sp>
      <p:sp>
        <p:nvSpPr>
          <p:cNvPr id="8" name="TextBox 7">
            <a:extLst>
              <a:ext uri="{FF2B5EF4-FFF2-40B4-BE49-F238E27FC236}">
                <a16:creationId xmlns:a16="http://schemas.microsoft.com/office/drawing/2014/main" id="{B174CFD5-1FBB-2A4D-96DC-65BCC587C37C}"/>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9" name="Picture 8">
            <a:extLst>
              <a:ext uri="{FF2B5EF4-FFF2-40B4-BE49-F238E27FC236}">
                <a16:creationId xmlns:a16="http://schemas.microsoft.com/office/drawing/2014/main" id="{2D35C1DE-ABEB-B144-A6D8-4227806CAC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42590619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aphic and Description">
    <p:spTree>
      <p:nvGrpSpPr>
        <p:cNvPr id="1" name=""/>
        <p:cNvGrpSpPr/>
        <p:nvPr/>
      </p:nvGrpSpPr>
      <p:grpSpPr>
        <a:xfrm>
          <a:off x="0" y="0"/>
          <a:ext cx="0" cy="0"/>
          <a:chOff x="0" y="0"/>
          <a:chExt cx="0" cy="0"/>
        </a:xfrm>
      </p:grpSpPr>
      <p:sp>
        <p:nvSpPr>
          <p:cNvPr id="8" name="Right Triangle 7"/>
          <p:cNvSpPr/>
          <p:nvPr userDrawn="1"/>
        </p:nvSpPr>
        <p:spPr>
          <a:xfrm rot="10800000">
            <a:off x="6334950" y="-5613"/>
            <a:ext cx="2809050" cy="1068842"/>
          </a:xfrm>
          <a:prstGeom prst="rtTriangle">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Graphic and Description</a:t>
            </a:r>
          </a:p>
        </p:txBody>
      </p:sp>
      <p:sp>
        <p:nvSpPr>
          <p:cNvPr id="3" name="Marcador de fecha 2"/>
          <p:cNvSpPr>
            <a:spLocks noGrp="1"/>
          </p:cNvSpPr>
          <p:nvPr>
            <p:ph type="dt" sz="half" idx="10"/>
          </p:nvPr>
        </p:nvSpPr>
        <p:spPr/>
        <p:txBody>
          <a:bodyPr/>
          <a:lstStyle/>
          <a:p>
            <a:fld id="{181D78FC-DA83-0C49-9DB7-48439BC5582F}"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7" name="Marcador de gráfico 6"/>
          <p:cNvSpPr>
            <a:spLocks noGrp="1"/>
          </p:cNvSpPr>
          <p:nvPr>
            <p:ph type="chart" sz="quarter" idx="13" hasCustomPrompt="1"/>
          </p:nvPr>
        </p:nvSpPr>
        <p:spPr>
          <a:xfrm>
            <a:off x="457200" y="1195388"/>
            <a:ext cx="5525911" cy="3619500"/>
          </a:xfrm>
        </p:spPr>
        <p:txBody>
          <a:bodyPr>
            <a:normAutofit/>
          </a:bodyPr>
          <a:lstStyle>
            <a:lvl1pPr marL="0" indent="0" algn="ctr">
              <a:buNone/>
              <a:defRPr sz="2400"/>
            </a:lvl1pPr>
          </a:lstStyle>
          <a:p>
            <a:r>
              <a:rPr lang="en-US" dirty="0"/>
              <a:t>Click on the icon to insert a graphic</a:t>
            </a:r>
          </a:p>
        </p:txBody>
      </p:sp>
      <p:sp>
        <p:nvSpPr>
          <p:cNvPr id="10" name="Marcador de texto 12"/>
          <p:cNvSpPr>
            <a:spLocks noGrp="1"/>
          </p:cNvSpPr>
          <p:nvPr>
            <p:ph type="body" sz="quarter" idx="14" hasCustomPrompt="1"/>
          </p:nvPr>
        </p:nvSpPr>
        <p:spPr>
          <a:xfrm>
            <a:off x="6124222" y="1195388"/>
            <a:ext cx="2562578" cy="3619500"/>
          </a:xfrm>
        </p:spPr>
        <p:txBody>
          <a:bodyPr>
            <a:normAutofit/>
          </a:bodyPr>
          <a:lstStyle>
            <a:lvl1pPr marL="0" indent="0">
              <a:buNone/>
              <a:defRPr sz="1800" b="0" baseline="0">
                <a:solidFill>
                  <a:schemeClr val="tx1">
                    <a:lumMod val="75000"/>
                    <a:lumOff val="25000"/>
                  </a:schemeClr>
                </a:solidFill>
              </a:defRPr>
            </a:lvl1pPr>
          </a:lstStyle>
          <a:p>
            <a:pPr lvl="0"/>
            <a:r>
              <a:rPr lang="en-US" dirty="0"/>
              <a:t>If there’s a story behind your graphic, then this is the best place to put it. You have enough space for two paragraphs, even three reducing the size of the text. But don’t forget that less is almost always more!</a:t>
            </a:r>
          </a:p>
        </p:txBody>
      </p:sp>
      <p:sp>
        <p:nvSpPr>
          <p:cNvPr id="9" name="TextBox 8">
            <a:extLst>
              <a:ext uri="{FF2B5EF4-FFF2-40B4-BE49-F238E27FC236}">
                <a16:creationId xmlns:a16="http://schemas.microsoft.com/office/drawing/2014/main" id="{0A5F4B67-9349-6A48-994A-CCB426B897E5}"/>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1" name="Picture 10">
            <a:extLst>
              <a:ext uri="{FF2B5EF4-FFF2-40B4-BE49-F238E27FC236}">
                <a16:creationId xmlns:a16="http://schemas.microsoft.com/office/drawing/2014/main" id="{16EFAB85-DBDC-9D40-B136-7BD866D22A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4954445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indow Screenshot">
    <p:spTree>
      <p:nvGrpSpPr>
        <p:cNvPr id="1" name=""/>
        <p:cNvGrpSpPr/>
        <p:nvPr/>
      </p:nvGrpSpPr>
      <p:grpSpPr>
        <a:xfrm>
          <a:off x="0" y="0"/>
          <a:ext cx="0" cy="0"/>
          <a:chOff x="0" y="0"/>
          <a:chExt cx="0" cy="0"/>
        </a:xfrm>
      </p:grpSpPr>
      <p:sp>
        <p:nvSpPr>
          <p:cNvPr id="19" name="Rectángulo 18"/>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ángulo 12"/>
          <p:cNvSpPr/>
          <p:nvPr userDrawn="1"/>
        </p:nvSpPr>
        <p:spPr>
          <a:xfrm>
            <a:off x="248489" y="921588"/>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a:xfrm>
            <a:off x="386645" y="205978"/>
            <a:ext cx="8229600" cy="395998"/>
          </a:xfrm>
        </p:spPr>
        <p:txBody>
          <a:bodyPr/>
          <a:lstStyle>
            <a:lvl1pPr>
              <a:defRPr sz="2000"/>
            </a:lvl1pPr>
          </a:lstStyle>
          <a:p>
            <a:r>
              <a:rPr lang="en-US" dirty="0"/>
              <a:t>Window Screenshot</a:t>
            </a:r>
          </a:p>
        </p:txBody>
      </p:sp>
      <p:sp>
        <p:nvSpPr>
          <p:cNvPr id="3" name="Marcador de fecha 2"/>
          <p:cNvSpPr>
            <a:spLocks noGrp="1"/>
          </p:cNvSpPr>
          <p:nvPr>
            <p:ph type="dt" sz="half" idx="10"/>
          </p:nvPr>
        </p:nvSpPr>
        <p:spPr/>
        <p:txBody>
          <a:bodyPr/>
          <a:lstStyle/>
          <a:p>
            <a:fld id="{181D78FC-DA83-0C49-9DB7-48439BC5582F}"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7" name="Rectángulo redondeado 6"/>
          <p:cNvSpPr/>
          <p:nvPr userDrawn="1"/>
        </p:nvSpPr>
        <p:spPr>
          <a:xfrm>
            <a:off x="457201" y="804764"/>
            <a:ext cx="8159045" cy="3973108"/>
          </a:xfrm>
          <a:prstGeom prst="roundRect">
            <a:avLst>
              <a:gd name="adj" fmla="val 4168"/>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ángulo redondeado 14"/>
          <p:cNvSpPr/>
          <p:nvPr userDrawn="1"/>
        </p:nvSpPr>
        <p:spPr>
          <a:xfrm>
            <a:off x="457201" y="804763"/>
            <a:ext cx="8159045" cy="509027"/>
          </a:xfrm>
          <a:custGeom>
            <a:avLst/>
            <a:gdLst/>
            <a:ahLst/>
            <a:cxnLst/>
            <a:rect l="l" t="t" r="r" b="b"/>
            <a:pathLst>
              <a:path w="2319308" h="202143">
                <a:moveTo>
                  <a:pt x="67968" y="0"/>
                </a:moveTo>
                <a:lnTo>
                  <a:pt x="2251340" y="0"/>
                </a:lnTo>
                <a:cubicBezTo>
                  <a:pt x="2288878" y="0"/>
                  <a:pt x="2319308" y="30430"/>
                  <a:pt x="2319308" y="67968"/>
                </a:cubicBezTo>
                <a:lnTo>
                  <a:pt x="2319308" y="202143"/>
                </a:lnTo>
                <a:lnTo>
                  <a:pt x="0" y="202143"/>
                </a:lnTo>
                <a:lnTo>
                  <a:pt x="0" y="67968"/>
                </a:lnTo>
                <a:cubicBezTo>
                  <a:pt x="0" y="30430"/>
                  <a:pt x="30430" y="0"/>
                  <a:pt x="67968" y="0"/>
                </a:cubicBezTo>
                <a:close/>
              </a:path>
            </a:pathLst>
          </a:custGeom>
          <a:solidFill>
            <a:srgbClr val="E2E5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ángulo 11"/>
          <p:cNvSpPr/>
          <p:nvPr userDrawn="1"/>
        </p:nvSpPr>
        <p:spPr>
          <a:xfrm>
            <a:off x="1799973" y="942357"/>
            <a:ext cx="6481333" cy="25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Conector recto 13"/>
          <p:cNvCxnSpPr/>
          <p:nvPr userDrawn="1"/>
        </p:nvCxnSpPr>
        <p:spPr>
          <a:xfrm>
            <a:off x="457200" y="616686"/>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Marcador de posición de imagen 15"/>
          <p:cNvSpPr>
            <a:spLocks noGrp="1"/>
          </p:cNvSpPr>
          <p:nvPr>
            <p:ph type="pic" sz="quarter" idx="13" hasCustomPrompt="1"/>
          </p:nvPr>
        </p:nvSpPr>
        <p:spPr>
          <a:xfrm>
            <a:off x="457202" y="1324903"/>
            <a:ext cx="8159044" cy="3452968"/>
          </a:xfrm>
        </p:spPr>
        <p:txBody>
          <a:bodyPr>
            <a:normAutofit/>
          </a:bodyPr>
          <a:lstStyle>
            <a:lvl1pPr marL="0" indent="0" algn="ctr">
              <a:buNone/>
              <a:defRPr sz="1800"/>
            </a:lvl1pPr>
          </a:lstStyle>
          <a:p>
            <a:r>
              <a:rPr lang="en-US" dirty="0"/>
              <a:t>Click on icon to insert window screenshot</a:t>
            </a:r>
          </a:p>
        </p:txBody>
      </p:sp>
      <p:sp>
        <p:nvSpPr>
          <p:cNvPr id="18" name="Marcador de texto 17"/>
          <p:cNvSpPr>
            <a:spLocks noGrp="1"/>
          </p:cNvSpPr>
          <p:nvPr>
            <p:ph type="body" sz="quarter" idx="14" hasCustomPrompt="1"/>
          </p:nvPr>
        </p:nvSpPr>
        <p:spPr>
          <a:xfrm>
            <a:off x="1799973" y="942357"/>
            <a:ext cx="6481333" cy="252000"/>
          </a:xfrm>
        </p:spPr>
        <p:txBody>
          <a:bodyPr anchor="ctr">
            <a:noAutofit/>
          </a:bodyPr>
          <a:lstStyle>
            <a:lvl1pPr marL="0" indent="0">
              <a:buNone/>
              <a:defRPr sz="1100" baseline="0"/>
            </a:lvl1pPr>
          </a:lstStyle>
          <a:p>
            <a:pPr lvl="0"/>
            <a:r>
              <a:rPr lang="en-US" noProof="0" dirty="0"/>
              <a:t>Click to add URL of your window screenshot if you want to!</a:t>
            </a:r>
          </a:p>
        </p:txBody>
      </p:sp>
      <p:sp>
        <p:nvSpPr>
          <p:cNvPr id="27" name="Elipse 26"/>
          <p:cNvSpPr/>
          <p:nvPr userDrawn="1"/>
        </p:nvSpPr>
        <p:spPr>
          <a:xfrm>
            <a:off x="724089" y="992372"/>
            <a:ext cx="179999" cy="179999"/>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Elipse 27"/>
          <p:cNvSpPr/>
          <p:nvPr userDrawn="1"/>
        </p:nvSpPr>
        <p:spPr>
          <a:xfrm>
            <a:off x="1045064" y="992372"/>
            <a:ext cx="179999" cy="179999"/>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29" name="Elipse 28"/>
          <p:cNvSpPr/>
          <p:nvPr userDrawn="1"/>
        </p:nvSpPr>
        <p:spPr>
          <a:xfrm>
            <a:off x="1366038" y="992372"/>
            <a:ext cx="179999" cy="179999"/>
          </a:xfrm>
          <a:prstGeom prst="ellipse">
            <a:avLst/>
          </a:prstGeom>
          <a:solidFill>
            <a:srgbClr val="42D3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17" name="TextBox 16">
            <a:extLst>
              <a:ext uri="{FF2B5EF4-FFF2-40B4-BE49-F238E27FC236}">
                <a16:creationId xmlns:a16="http://schemas.microsoft.com/office/drawing/2014/main" id="{2FF32A0E-C90A-A946-8867-2658339CF4C9}"/>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0" name="Picture 19">
            <a:extLst>
              <a:ext uri="{FF2B5EF4-FFF2-40B4-BE49-F238E27FC236}">
                <a16:creationId xmlns:a16="http://schemas.microsoft.com/office/drawing/2014/main" id="{3E9348FF-37F7-6D45-810E-D32F1A29AB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1876051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uter Screenshot">
    <p:spTree>
      <p:nvGrpSpPr>
        <p:cNvPr id="1" name=""/>
        <p:cNvGrpSpPr/>
        <p:nvPr/>
      </p:nvGrpSpPr>
      <p:grpSpPr>
        <a:xfrm>
          <a:off x="0" y="0"/>
          <a:ext cx="0" cy="0"/>
          <a:chOff x="0" y="0"/>
          <a:chExt cx="0" cy="0"/>
        </a:xfrm>
      </p:grpSpPr>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 name="Agrupar 19"/>
          <p:cNvGrpSpPr/>
          <p:nvPr userDrawn="1"/>
        </p:nvGrpSpPr>
        <p:grpSpPr>
          <a:xfrm>
            <a:off x="2058879" y="826426"/>
            <a:ext cx="5023068" cy="3914597"/>
            <a:chOff x="2167277" y="1984991"/>
            <a:chExt cx="5003252" cy="3899154"/>
          </a:xfrm>
        </p:grpSpPr>
        <p:sp>
          <p:nvSpPr>
            <p:cNvPr id="21" name="Rectángulo redondeado 20"/>
            <p:cNvSpPr/>
            <p:nvPr userDrawn="1"/>
          </p:nvSpPr>
          <p:spPr>
            <a:xfrm>
              <a:off x="2167277" y="1984991"/>
              <a:ext cx="5003252" cy="2941762"/>
            </a:xfrm>
            <a:prstGeom prst="roundRect">
              <a:avLst>
                <a:gd name="adj" fmla="val 4955"/>
              </a:avLst>
            </a:prstGeom>
            <a:solidFill>
              <a:srgbClr val="373F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ángulo 21"/>
            <p:cNvSpPr/>
            <p:nvPr userDrawn="1"/>
          </p:nvSpPr>
          <p:spPr>
            <a:xfrm>
              <a:off x="2355842" y="2220710"/>
              <a:ext cx="4626123" cy="2470325"/>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Elipse 22"/>
            <p:cNvSpPr/>
            <p:nvPr userDrawn="1"/>
          </p:nvSpPr>
          <p:spPr>
            <a:xfrm>
              <a:off x="4632903" y="2076333"/>
              <a:ext cx="72000" cy="7200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Elipse 23"/>
            <p:cNvSpPr/>
            <p:nvPr userDrawn="1"/>
          </p:nvSpPr>
          <p:spPr>
            <a:xfrm>
              <a:off x="4596903" y="4732964"/>
              <a:ext cx="144000" cy="14400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rapecio 24"/>
            <p:cNvSpPr/>
            <p:nvPr userDrawn="1"/>
          </p:nvSpPr>
          <p:spPr>
            <a:xfrm>
              <a:off x="3820362" y="4947555"/>
              <a:ext cx="1697083" cy="678867"/>
            </a:xfrm>
            <a:prstGeom prst="trapezoid">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ángulo 9"/>
            <p:cNvSpPr/>
            <p:nvPr userDrawn="1"/>
          </p:nvSpPr>
          <p:spPr>
            <a:xfrm>
              <a:off x="3951759" y="4926753"/>
              <a:ext cx="1434289" cy="170015"/>
            </a:xfrm>
            <a:custGeom>
              <a:avLst/>
              <a:gdLst>
                <a:gd name="connsiteX0" fmla="*/ 0 w 1224681"/>
                <a:gd name="connsiteY0" fmla="*/ 0 h 136082"/>
                <a:gd name="connsiteX1" fmla="*/ 1224681 w 1224681"/>
                <a:gd name="connsiteY1" fmla="*/ 0 h 136082"/>
                <a:gd name="connsiteX2" fmla="*/ 1224681 w 1224681"/>
                <a:gd name="connsiteY2" fmla="*/ 136082 h 136082"/>
                <a:gd name="connsiteX3" fmla="*/ 0 w 1224681"/>
                <a:gd name="connsiteY3" fmla="*/ 136082 h 136082"/>
                <a:gd name="connsiteX4" fmla="*/ 0 w 1224681"/>
                <a:gd name="connsiteY4" fmla="*/ 0 h 136082"/>
                <a:gd name="connsiteX0" fmla="*/ 34559 w 1259240"/>
                <a:gd name="connsiteY0" fmla="*/ 0 h 144722"/>
                <a:gd name="connsiteX1" fmla="*/ 1259240 w 1259240"/>
                <a:gd name="connsiteY1" fmla="*/ 0 h 144722"/>
                <a:gd name="connsiteX2" fmla="*/ 1259240 w 1259240"/>
                <a:gd name="connsiteY2" fmla="*/ 136082 h 144722"/>
                <a:gd name="connsiteX3" fmla="*/ 0 w 1259240"/>
                <a:gd name="connsiteY3" fmla="*/ 144722 h 144722"/>
                <a:gd name="connsiteX4" fmla="*/ 34559 w 1259240"/>
                <a:gd name="connsiteY4" fmla="*/ 0 h 144722"/>
                <a:gd name="connsiteX0" fmla="*/ 34559 w 1293798"/>
                <a:gd name="connsiteY0" fmla="*/ 0 h 153362"/>
                <a:gd name="connsiteX1" fmla="*/ 1259240 w 1293798"/>
                <a:gd name="connsiteY1" fmla="*/ 0 h 153362"/>
                <a:gd name="connsiteX2" fmla="*/ 1293798 w 1293798"/>
                <a:gd name="connsiteY2" fmla="*/ 153362 h 153362"/>
                <a:gd name="connsiteX3" fmla="*/ 0 w 1293798"/>
                <a:gd name="connsiteY3" fmla="*/ 144722 h 153362"/>
                <a:gd name="connsiteX4" fmla="*/ 34559 w 1293798"/>
                <a:gd name="connsiteY4" fmla="*/ 0 h 153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798" h="153362">
                  <a:moveTo>
                    <a:pt x="34559" y="0"/>
                  </a:moveTo>
                  <a:lnTo>
                    <a:pt x="1259240" y="0"/>
                  </a:lnTo>
                  <a:lnTo>
                    <a:pt x="1293798" y="153362"/>
                  </a:lnTo>
                  <a:lnTo>
                    <a:pt x="0" y="144722"/>
                  </a:lnTo>
                  <a:lnTo>
                    <a:pt x="34559" y="0"/>
                  </a:lnTo>
                  <a:close/>
                </a:path>
              </a:pathLst>
            </a:cu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rapecio 26"/>
            <p:cNvSpPr/>
            <p:nvPr userDrawn="1"/>
          </p:nvSpPr>
          <p:spPr>
            <a:xfrm>
              <a:off x="3250462" y="5609039"/>
              <a:ext cx="2836883" cy="163073"/>
            </a:xfrm>
            <a:prstGeom prst="trapezoid">
              <a:avLst>
                <a:gd name="adj" fmla="val 353934"/>
              </a:avLst>
            </a:prstGeom>
            <a:solidFill>
              <a:srgbClr val="E2E5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ángulo 27"/>
            <p:cNvSpPr/>
            <p:nvPr userDrawn="1"/>
          </p:nvSpPr>
          <p:spPr>
            <a:xfrm>
              <a:off x="3250462" y="5764418"/>
              <a:ext cx="2836883" cy="11972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ángulo 18"/>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fecha 2"/>
          <p:cNvSpPr>
            <a:spLocks noGrp="1"/>
          </p:cNvSpPr>
          <p:nvPr>
            <p:ph type="dt" sz="half" idx="10"/>
          </p:nvPr>
        </p:nvSpPr>
        <p:spPr/>
        <p:txBody>
          <a:bodyPr/>
          <a:lstStyle/>
          <a:p>
            <a:fld id="{181D78FC-DA83-0C49-9DB7-48439BC5582F}"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457200" y="616686"/>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ítulo 1"/>
          <p:cNvSpPr>
            <a:spLocks noGrp="1"/>
          </p:cNvSpPr>
          <p:nvPr>
            <p:ph type="title" hasCustomPrompt="1"/>
          </p:nvPr>
        </p:nvSpPr>
        <p:spPr>
          <a:xfrm>
            <a:off x="386645" y="205979"/>
            <a:ext cx="8229600" cy="395189"/>
          </a:xfrm>
        </p:spPr>
        <p:txBody>
          <a:bodyPr/>
          <a:lstStyle>
            <a:lvl1pPr>
              <a:defRPr sz="2000"/>
            </a:lvl1pPr>
          </a:lstStyle>
          <a:p>
            <a:r>
              <a:rPr lang="en-US" dirty="0"/>
              <a:t>Computer Screenshot</a:t>
            </a:r>
          </a:p>
        </p:txBody>
      </p:sp>
      <p:sp>
        <p:nvSpPr>
          <p:cNvPr id="18" name="Marcador de posición de imagen 15"/>
          <p:cNvSpPr>
            <a:spLocks noGrp="1"/>
          </p:cNvSpPr>
          <p:nvPr>
            <p:ph type="pic" sz="quarter" idx="13" hasCustomPrompt="1"/>
          </p:nvPr>
        </p:nvSpPr>
        <p:spPr>
          <a:xfrm>
            <a:off x="2248191" y="1063079"/>
            <a:ext cx="4642197" cy="2480109"/>
          </a:xfrm>
        </p:spPr>
        <p:txBody>
          <a:bodyPr>
            <a:normAutofit/>
          </a:bodyPr>
          <a:lstStyle>
            <a:lvl1pPr marL="0" indent="0" algn="ctr">
              <a:buNone/>
              <a:defRPr sz="1800">
                <a:solidFill>
                  <a:srgbClr val="FFFFFF"/>
                </a:solidFill>
              </a:defRPr>
            </a:lvl1pPr>
          </a:lstStyle>
          <a:p>
            <a:r>
              <a:rPr lang="en-US" dirty="0"/>
              <a:t>Click on icon to insert computer screenshot</a:t>
            </a:r>
          </a:p>
        </p:txBody>
      </p:sp>
      <p:sp>
        <p:nvSpPr>
          <p:cNvPr id="9" name="Isosceles Triangle 8"/>
          <p:cNvSpPr/>
          <p:nvPr userDrawn="1"/>
        </p:nvSpPr>
        <p:spPr>
          <a:xfrm rot="5400000">
            <a:off x="-194891" y="1541379"/>
            <a:ext cx="2350583" cy="2026365"/>
          </a:xfrm>
          <a:prstGeom prst="triangle">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TextBox 28">
            <a:extLst>
              <a:ext uri="{FF2B5EF4-FFF2-40B4-BE49-F238E27FC236}">
                <a16:creationId xmlns:a16="http://schemas.microsoft.com/office/drawing/2014/main" id="{BC304525-9EAA-6444-9F10-0749B3BC43C5}"/>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0" name="Picture 29">
            <a:extLst>
              <a:ext uri="{FF2B5EF4-FFF2-40B4-BE49-F238E27FC236}">
                <a16:creationId xmlns:a16="http://schemas.microsoft.com/office/drawing/2014/main" id="{18036E9A-42BF-1944-B2A6-2C0AEA6945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4591699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sp>
        <p:nvSpPr>
          <p:cNvPr id="18" name="Isosceles Triangle 17"/>
          <p:cNvSpPr/>
          <p:nvPr userDrawn="1"/>
        </p:nvSpPr>
        <p:spPr>
          <a:xfrm rot="8972811">
            <a:off x="7479374" y="1858964"/>
            <a:ext cx="2350583" cy="2026365"/>
          </a:xfrm>
          <a:prstGeom prst="triangle">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Agrupar 15"/>
          <p:cNvGrpSpPr/>
          <p:nvPr userDrawn="1"/>
        </p:nvGrpSpPr>
        <p:grpSpPr>
          <a:xfrm>
            <a:off x="978379" y="787241"/>
            <a:ext cx="7206292" cy="3940577"/>
            <a:chOff x="-2341473" y="2933888"/>
            <a:chExt cx="6574621" cy="3595164"/>
          </a:xfrm>
        </p:grpSpPr>
        <p:sp>
          <p:nvSpPr>
            <p:cNvPr id="17" name="Rectángulo redondeado 16"/>
            <p:cNvSpPr/>
            <p:nvPr/>
          </p:nvSpPr>
          <p:spPr>
            <a:xfrm>
              <a:off x="-1577551" y="2933888"/>
              <a:ext cx="5046776" cy="3521203"/>
            </a:xfrm>
            <a:prstGeom prst="roundRect">
              <a:avLst>
                <a:gd name="adj" fmla="val 3766"/>
              </a:avLst>
            </a:prstGeom>
            <a:solidFill>
              <a:srgbClr val="373F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ángulo 25"/>
            <p:cNvSpPr/>
            <p:nvPr/>
          </p:nvSpPr>
          <p:spPr>
            <a:xfrm>
              <a:off x="-1322355" y="3173697"/>
              <a:ext cx="4536385" cy="2849582"/>
            </a:xfrm>
            <a:prstGeom prst="rect">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Elipse 26"/>
            <p:cNvSpPr/>
            <p:nvPr/>
          </p:nvSpPr>
          <p:spPr>
            <a:xfrm>
              <a:off x="909837" y="3028771"/>
              <a:ext cx="72000" cy="7200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ángulo redondeado 38"/>
            <p:cNvSpPr/>
            <p:nvPr/>
          </p:nvSpPr>
          <p:spPr>
            <a:xfrm>
              <a:off x="-2341473" y="6241979"/>
              <a:ext cx="6574621" cy="287073"/>
            </a:xfrm>
            <a:custGeom>
              <a:avLst/>
              <a:gdLst>
                <a:gd name="connsiteX0" fmla="*/ 0 w 3364872"/>
                <a:gd name="connsiteY0" fmla="*/ 0 h 153283"/>
                <a:gd name="connsiteX1" fmla="*/ 3364872 w 3364872"/>
                <a:gd name="connsiteY1" fmla="*/ 0 h 153283"/>
                <a:gd name="connsiteX2" fmla="*/ 3364206 w 3364872"/>
                <a:gd name="connsiteY2" fmla="*/ 1227 h 153283"/>
                <a:gd name="connsiteX3" fmla="*/ 3078222 w 3364872"/>
                <a:gd name="connsiteY3" fmla="*/ 153283 h 153283"/>
                <a:gd name="connsiteX4" fmla="*/ 225143 w 3364872"/>
                <a:gd name="connsiteY4" fmla="*/ 153282 h 153283"/>
                <a:gd name="connsiteX5" fmla="*/ 665 w 3364872"/>
                <a:gd name="connsiteY5" fmla="*/ 1226 h 153283"/>
                <a:gd name="connsiteX6" fmla="*/ 0 w 3364872"/>
                <a:gd name="connsiteY6" fmla="*/ 0 h 153283"/>
                <a:gd name="connsiteX0" fmla="*/ 0 w 3364872"/>
                <a:gd name="connsiteY0" fmla="*/ 0 h 153283"/>
                <a:gd name="connsiteX1" fmla="*/ 3364872 w 3364872"/>
                <a:gd name="connsiteY1" fmla="*/ 0 h 153283"/>
                <a:gd name="connsiteX2" fmla="*/ 3364206 w 3364872"/>
                <a:gd name="connsiteY2" fmla="*/ 1227 h 153283"/>
                <a:gd name="connsiteX3" fmla="*/ 3141391 w 3364872"/>
                <a:gd name="connsiteY3" fmla="*/ 153283 h 153283"/>
                <a:gd name="connsiteX4" fmla="*/ 225143 w 3364872"/>
                <a:gd name="connsiteY4" fmla="*/ 153282 h 153283"/>
                <a:gd name="connsiteX5" fmla="*/ 665 w 3364872"/>
                <a:gd name="connsiteY5" fmla="*/ 1226 h 153283"/>
                <a:gd name="connsiteX6" fmla="*/ 0 w 3364872"/>
                <a:gd name="connsiteY6" fmla="*/ 0 h 15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4872" h="153283">
                  <a:moveTo>
                    <a:pt x="0" y="0"/>
                  </a:moveTo>
                  <a:lnTo>
                    <a:pt x="3364872" y="0"/>
                  </a:lnTo>
                  <a:lnTo>
                    <a:pt x="3364206" y="1227"/>
                  </a:lnTo>
                  <a:cubicBezTo>
                    <a:pt x="3302228" y="92967"/>
                    <a:pt x="3260438" y="153283"/>
                    <a:pt x="3141391" y="153283"/>
                  </a:cubicBezTo>
                  <a:lnTo>
                    <a:pt x="225143" y="153282"/>
                  </a:lnTo>
                  <a:cubicBezTo>
                    <a:pt x="106096" y="153282"/>
                    <a:pt x="62643" y="92966"/>
                    <a:pt x="665" y="1226"/>
                  </a:cubicBezTo>
                  <a:lnTo>
                    <a:pt x="0" y="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rapecio 28"/>
            <p:cNvSpPr/>
            <p:nvPr/>
          </p:nvSpPr>
          <p:spPr>
            <a:xfrm rot="10800000">
              <a:off x="267778" y="6241979"/>
              <a:ext cx="1356117" cy="123284"/>
            </a:xfrm>
            <a:prstGeom prst="trapezoid">
              <a:avLst>
                <a:gd name="adj" fmla="val 113466"/>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ángulo 24"/>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fecha 2"/>
          <p:cNvSpPr>
            <a:spLocks noGrp="1"/>
          </p:cNvSpPr>
          <p:nvPr>
            <p:ph type="dt" sz="half" idx="10"/>
          </p:nvPr>
        </p:nvSpPr>
        <p:spPr/>
        <p:txBody>
          <a:bodyPr/>
          <a:lstStyle/>
          <a:p>
            <a:fld id="{181D78FC-DA83-0C49-9DB7-48439BC5582F}"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457200" y="616686"/>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ítulo 1"/>
          <p:cNvSpPr>
            <a:spLocks noGrp="1"/>
          </p:cNvSpPr>
          <p:nvPr>
            <p:ph type="title" hasCustomPrompt="1"/>
          </p:nvPr>
        </p:nvSpPr>
        <p:spPr>
          <a:xfrm>
            <a:off x="386645" y="205979"/>
            <a:ext cx="8229600" cy="395189"/>
          </a:xfrm>
        </p:spPr>
        <p:txBody>
          <a:bodyPr/>
          <a:lstStyle>
            <a:lvl1pPr>
              <a:defRPr sz="2000"/>
            </a:lvl1pPr>
          </a:lstStyle>
          <a:p>
            <a:r>
              <a:rPr lang="en-US" dirty="0"/>
              <a:t>Laptop Screenshot</a:t>
            </a:r>
          </a:p>
        </p:txBody>
      </p:sp>
      <p:sp>
        <p:nvSpPr>
          <p:cNvPr id="24" name="Marcador de posición de imagen 15"/>
          <p:cNvSpPr>
            <a:spLocks noGrp="1"/>
          </p:cNvSpPr>
          <p:nvPr>
            <p:ph type="pic" sz="quarter" idx="13" hasCustomPrompt="1"/>
          </p:nvPr>
        </p:nvSpPr>
        <p:spPr>
          <a:xfrm>
            <a:off x="2095411" y="1050090"/>
            <a:ext cx="4972228" cy="3123362"/>
          </a:xfrm>
        </p:spPr>
        <p:txBody>
          <a:bodyPr>
            <a:normAutofit/>
          </a:bodyPr>
          <a:lstStyle>
            <a:lvl1pPr marL="0" indent="0" algn="ctr">
              <a:buNone/>
              <a:defRPr sz="1800">
                <a:solidFill>
                  <a:srgbClr val="FFFFFF"/>
                </a:solidFill>
              </a:defRPr>
            </a:lvl1pPr>
          </a:lstStyle>
          <a:p>
            <a:r>
              <a:rPr lang="en-US" dirty="0"/>
              <a:t>Click on icon to insert laptop screenshot</a:t>
            </a:r>
          </a:p>
        </p:txBody>
      </p:sp>
      <p:sp>
        <p:nvSpPr>
          <p:cNvPr id="19" name="TextBox 18">
            <a:extLst>
              <a:ext uri="{FF2B5EF4-FFF2-40B4-BE49-F238E27FC236}">
                <a16:creationId xmlns:a16="http://schemas.microsoft.com/office/drawing/2014/main" id="{80183433-D814-9647-A001-A430ADF137EA}"/>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0" name="Picture 19">
            <a:extLst>
              <a:ext uri="{FF2B5EF4-FFF2-40B4-BE49-F238E27FC236}">
                <a16:creationId xmlns:a16="http://schemas.microsoft.com/office/drawing/2014/main" id="{2E89ACEF-C905-914C-97E5-6822E0912E1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95829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Phone Screenshot">
    <p:spTree>
      <p:nvGrpSpPr>
        <p:cNvPr id="1" name=""/>
        <p:cNvGrpSpPr/>
        <p:nvPr/>
      </p:nvGrpSpPr>
      <p:grpSpPr>
        <a:xfrm>
          <a:off x="0" y="0"/>
          <a:ext cx="0" cy="0"/>
          <a:chOff x="0" y="0"/>
          <a:chExt cx="0" cy="0"/>
        </a:xfrm>
      </p:grpSpPr>
      <p:sp>
        <p:nvSpPr>
          <p:cNvPr id="21" name="Isosceles Triangle 20"/>
          <p:cNvSpPr/>
          <p:nvPr userDrawn="1"/>
        </p:nvSpPr>
        <p:spPr>
          <a:xfrm rot="5400000">
            <a:off x="-384982" y="-2406142"/>
            <a:ext cx="5582247" cy="4812283"/>
          </a:xfrm>
          <a:prstGeom prst="triangle">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ángulo 33"/>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5" name="Agrupar 44"/>
          <p:cNvGrpSpPr/>
          <p:nvPr userDrawn="1"/>
        </p:nvGrpSpPr>
        <p:grpSpPr>
          <a:xfrm>
            <a:off x="3584115" y="757470"/>
            <a:ext cx="1978601" cy="4035922"/>
            <a:chOff x="5035151" y="462608"/>
            <a:chExt cx="2947224" cy="6082077"/>
          </a:xfrm>
        </p:grpSpPr>
        <p:sp>
          <p:nvSpPr>
            <p:cNvPr id="46" name="Rectángulo redondeado 45"/>
            <p:cNvSpPr/>
            <p:nvPr/>
          </p:nvSpPr>
          <p:spPr>
            <a:xfrm rot="16200000">
              <a:off x="4874697" y="1877527"/>
              <a:ext cx="395990" cy="75081"/>
            </a:xfrm>
            <a:prstGeom prst="roundRect">
              <a:avLst>
                <a:gd name="adj" fmla="val 50000"/>
              </a:avLst>
            </a:prstGeom>
            <a:solidFill>
              <a:schemeClr val="tx1">
                <a:lumMod val="85000"/>
                <a:lumOff val="1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ángulo redondeado 46"/>
            <p:cNvSpPr/>
            <p:nvPr/>
          </p:nvSpPr>
          <p:spPr>
            <a:xfrm rot="16200000">
              <a:off x="4946697" y="1353283"/>
              <a:ext cx="251990" cy="75081"/>
            </a:xfrm>
            <a:prstGeom prst="roundRect">
              <a:avLst>
                <a:gd name="adj" fmla="val 50000"/>
              </a:avLst>
            </a:prstGeom>
            <a:solidFill>
              <a:schemeClr val="tx1">
                <a:lumMod val="85000"/>
                <a:lumOff val="1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ángulo redondeado 47"/>
            <p:cNvSpPr/>
            <p:nvPr/>
          </p:nvSpPr>
          <p:spPr>
            <a:xfrm rot="16200000">
              <a:off x="4874697" y="2362810"/>
              <a:ext cx="395990" cy="75081"/>
            </a:xfrm>
            <a:prstGeom prst="roundRect">
              <a:avLst>
                <a:gd name="adj" fmla="val 50000"/>
              </a:avLst>
            </a:prstGeom>
            <a:solidFill>
              <a:schemeClr val="tx1">
                <a:lumMod val="85000"/>
                <a:lumOff val="1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ángulo redondeado 48"/>
            <p:cNvSpPr/>
            <p:nvPr/>
          </p:nvSpPr>
          <p:spPr>
            <a:xfrm rot="16200000">
              <a:off x="7746840" y="1889856"/>
              <a:ext cx="395990" cy="75081"/>
            </a:xfrm>
            <a:prstGeom prst="roundRect">
              <a:avLst>
                <a:gd name="adj" fmla="val 50000"/>
              </a:avLst>
            </a:prstGeom>
            <a:solidFill>
              <a:srgbClr val="262626"/>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ángulo redondeado 49"/>
            <p:cNvSpPr/>
            <p:nvPr/>
          </p:nvSpPr>
          <p:spPr>
            <a:xfrm>
              <a:off x="5078675" y="462608"/>
              <a:ext cx="2860734" cy="6082077"/>
            </a:xfrm>
            <a:prstGeom prst="roundRect">
              <a:avLst>
                <a:gd name="adj" fmla="val 1910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 name="Agrupar 50"/>
            <p:cNvGrpSpPr/>
            <p:nvPr/>
          </p:nvGrpSpPr>
          <p:grpSpPr>
            <a:xfrm>
              <a:off x="6014712" y="824661"/>
              <a:ext cx="801026" cy="107999"/>
              <a:chOff x="3918701" y="672261"/>
              <a:chExt cx="801026" cy="107999"/>
            </a:xfrm>
          </p:grpSpPr>
          <p:sp>
            <p:nvSpPr>
              <p:cNvPr id="54" name="Elipse 53"/>
              <p:cNvSpPr/>
              <p:nvPr/>
            </p:nvSpPr>
            <p:spPr>
              <a:xfrm>
                <a:off x="3918701" y="672261"/>
                <a:ext cx="107999" cy="107999"/>
              </a:xfrm>
              <a:prstGeom prst="ellipse">
                <a:avLst/>
              </a:prstGeom>
              <a:solidFill>
                <a:srgbClr val="7F7F7F"/>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ángulo redondeado 54"/>
              <p:cNvSpPr/>
              <p:nvPr/>
            </p:nvSpPr>
            <p:spPr>
              <a:xfrm>
                <a:off x="4143732" y="688720"/>
                <a:ext cx="575995" cy="75081"/>
              </a:xfrm>
              <a:prstGeom prst="roundRect">
                <a:avLst>
                  <a:gd name="adj"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Rectángulo 51"/>
            <p:cNvSpPr/>
            <p:nvPr/>
          </p:nvSpPr>
          <p:spPr>
            <a:xfrm>
              <a:off x="5273994" y="1265109"/>
              <a:ext cx="2470096" cy="4477074"/>
            </a:xfrm>
            <a:prstGeom prst="rect">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Elipse 52"/>
            <p:cNvSpPr/>
            <p:nvPr/>
          </p:nvSpPr>
          <p:spPr>
            <a:xfrm>
              <a:off x="6221042" y="5835075"/>
              <a:ext cx="576000" cy="576000"/>
            </a:xfrm>
            <a:prstGeom prst="ellipse">
              <a:avLst/>
            </a:prstGeom>
            <a:noFill/>
            <a:ln w="12700"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ítulo 1"/>
          <p:cNvSpPr>
            <a:spLocks noGrp="1"/>
          </p:cNvSpPr>
          <p:nvPr>
            <p:ph type="title" hasCustomPrompt="1"/>
          </p:nvPr>
        </p:nvSpPr>
        <p:spPr>
          <a:xfrm>
            <a:off x="386645" y="205979"/>
            <a:ext cx="8229600" cy="395189"/>
          </a:xfrm>
        </p:spPr>
        <p:txBody>
          <a:bodyPr/>
          <a:lstStyle>
            <a:lvl1pPr>
              <a:defRPr sz="2000"/>
            </a:lvl1pPr>
          </a:lstStyle>
          <a:p>
            <a:r>
              <a:rPr lang="en-US" dirty="0"/>
              <a:t>Black Phone Screenshot</a:t>
            </a:r>
          </a:p>
        </p:txBody>
      </p:sp>
      <p:sp>
        <p:nvSpPr>
          <p:cNvPr id="3" name="Marcador de fecha 2"/>
          <p:cNvSpPr>
            <a:spLocks noGrp="1"/>
          </p:cNvSpPr>
          <p:nvPr>
            <p:ph type="dt" sz="half" idx="10"/>
          </p:nvPr>
        </p:nvSpPr>
        <p:spPr/>
        <p:txBody>
          <a:bodyPr/>
          <a:lstStyle/>
          <a:p>
            <a:fld id="{181D78FC-DA83-0C49-9DB7-48439BC5582F}"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457200" y="616686"/>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Marcador de posición de imagen 15"/>
          <p:cNvSpPr>
            <a:spLocks noGrp="1"/>
          </p:cNvSpPr>
          <p:nvPr>
            <p:ph type="pic" sz="quarter" idx="13" hasCustomPrompt="1"/>
          </p:nvPr>
        </p:nvSpPr>
        <p:spPr>
          <a:xfrm>
            <a:off x="3744461" y="1289992"/>
            <a:ext cx="1658284" cy="2970879"/>
          </a:xfrm>
        </p:spPr>
        <p:txBody>
          <a:bodyPr>
            <a:normAutofit/>
          </a:bodyPr>
          <a:lstStyle>
            <a:lvl1pPr marL="0" indent="0" algn="ctr">
              <a:buNone/>
              <a:defRPr sz="1600">
                <a:solidFill>
                  <a:schemeClr val="bg1"/>
                </a:solidFill>
              </a:defRPr>
            </a:lvl1pPr>
          </a:lstStyle>
          <a:p>
            <a:r>
              <a:rPr lang="en-US" dirty="0"/>
              <a:t>Click on icon to insert phone screenshot</a:t>
            </a:r>
          </a:p>
        </p:txBody>
      </p:sp>
      <p:sp>
        <p:nvSpPr>
          <p:cNvPr id="22" name="TextBox 21">
            <a:extLst>
              <a:ext uri="{FF2B5EF4-FFF2-40B4-BE49-F238E27FC236}">
                <a16:creationId xmlns:a16="http://schemas.microsoft.com/office/drawing/2014/main" id="{3735BF0E-AC59-4D4B-A30F-A09EE360B3D9}"/>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3" name="Picture 22">
            <a:extLst>
              <a:ext uri="{FF2B5EF4-FFF2-40B4-BE49-F238E27FC236}">
                <a16:creationId xmlns:a16="http://schemas.microsoft.com/office/drawing/2014/main" id="{2E707280-C8BD-884B-A6E2-93DA9EC322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414978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dea">
    <p:spTree>
      <p:nvGrpSpPr>
        <p:cNvPr id="1" name=""/>
        <p:cNvGrpSpPr/>
        <p:nvPr/>
      </p:nvGrpSpPr>
      <p:grpSpPr>
        <a:xfrm>
          <a:off x="0" y="0"/>
          <a:ext cx="0" cy="0"/>
          <a:chOff x="0" y="0"/>
          <a:chExt cx="0" cy="0"/>
        </a:xfrm>
      </p:grpSpPr>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fecha 2"/>
          <p:cNvSpPr>
            <a:spLocks noGrp="1"/>
          </p:cNvSpPr>
          <p:nvPr>
            <p:ph type="dt" sz="half" idx="10"/>
          </p:nvPr>
        </p:nvSpPr>
        <p:spPr/>
        <p:txBody>
          <a:bodyPr/>
          <a:lstStyle/>
          <a:p>
            <a:fld id="{181D78FC-DA83-0C49-9DB7-48439BC5582F}"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7" name="Marcador de texto 6"/>
          <p:cNvSpPr>
            <a:spLocks noGrp="1"/>
          </p:cNvSpPr>
          <p:nvPr>
            <p:ph type="body" sz="quarter" idx="13" hasCustomPrompt="1"/>
          </p:nvPr>
        </p:nvSpPr>
        <p:spPr>
          <a:xfrm>
            <a:off x="457200" y="1789086"/>
            <a:ext cx="8229600" cy="2029343"/>
          </a:xfrm>
        </p:spPr>
        <p:txBody>
          <a:bodyPr anchor="ctr">
            <a:normAutofit/>
          </a:bodyPr>
          <a:lstStyle>
            <a:lvl1pPr marL="342900" indent="-342900" algn="ctr">
              <a:buNone/>
              <a:defRPr sz="2400" b="0" baseline="0">
                <a:solidFill>
                  <a:srgbClr val="000000"/>
                </a:solidFill>
              </a:defRPr>
            </a:lvl1pPr>
          </a:lstStyle>
          <a:p>
            <a:pPr marL="0" lvl="0" indent="0"/>
            <a:r>
              <a:rPr lang="en-US" sz="2500" dirty="0">
                <a:solidFill>
                  <a:schemeClr val="tx1">
                    <a:lumMod val="65000"/>
                    <a:lumOff val="35000"/>
                  </a:schemeClr>
                </a:solidFill>
              </a:rPr>
              <a:t>Now tell us about your mission in this world, but think about it well before writing anything. And remember to keep it short: If a famous company succeeded with 140 characters or less, why wouldn’t you?</a:t>
            </a:r>
          </a:p>
        </p:txBody>
      </p:sp>
      <p:cxnSp>
        <p:nvCxnSpPr>
          <p:cNvPr id="8" name="Conector recto 7"/>
          <p:cNvCxnSpPr/>
          <p:nvPr userDrawn="1"/>
        </p:nvCxnSpPr>
        <p:spPr>
          <a:xfrm>
            <a:off x="457200" y="1810129"/>
            <a:ext cx="82296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Rectángulo 8"/>
          <p:cNvSpPr/>
          <p:nvPr userDrawn="1"/>
        </p:nvSpPr>
        <p:spPr>
          <a:xfrm>
            <a:off x="248489" y="859134"/>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a:xfrm>
            <a:off x="457200" y="796680"/>
            <a:ext cx="8229600" cy="909035"/>
          </a:xfrm>
        </p:spPr>
        <p:txBody>
          <a:bodyPr anchor="b"/>
          <a:lstStyle>
            <a:lvl1pPr algn="ctr">
              <a:defRPr/>
            </a:lvl1pPr>
          </a:lstStyle>
          <a:p>
            <a:r>
              <a:rPr lang="en-US" dirty="0"/>
              <a:t>This is about you.</a:t>
            </a:r>
          </a:p>
        </p:txBody>
      </p:sp>
      <p:cxnSp>
        <p:nvCxnSpPr>
          <p:cNvPr id="10" name="Conector recto 9"/>
          <p:cNvCxnSpPr/>
          <p:nvPr userDrawn="1"/>
        </p:nvCxnSpPr>
        <p:spPr>
          <a:xfrm>
            <a:off x="457200" y="3818430"/>
            <a:ext cx="8229600"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6" name="Freeform: Shape 5"/>
          <p:cNvSpPr/>
          <p:nvPr userDrawn="1"/>
        </p:nvSpPr>
        <p:spPr>
          <a:xfrm>
            <a:off x="-99892" y="-138313"/>
            <a:ext cx="9343784" cy="1759644"/>
          </a:xfrm>
          <a:custGeom>
            <a:avLst/>
            <a:gdLst>
              <a:gd name="connsiteX0" fmla="*/ 23052 w 9343784"/>
              <a:gd name="connsiteY0" fmla="*/ 583987 h 1759644"/>
              <a:gd name="connsiteX1" fmla="*/ 5524820 w 9343784"/>
              <a:gd name="connsiteY1" fmla="*/ 215153 h 1759644"/>
              <a:gd name="connsiteX2" fmla="*/ 9343784 w 9343784"/>
              <a:gd name="connsiteY2" fmla="*/ 1759644 h 1759644"/>
              <a:gd name="connsiteX3" fmla="*/ 9282312 w 9343784"/>
              <a:gd name="connsiteY3" fmla="*/ 0 h 1759644"/>
              <a:gd name="connsiteX4" fmla="*/ 0 w 9343784"/>
              <a:gd name="connsiteY4" fmla="*/ 53789 h 1759644"/>
              <a:gd name="connsiteX5" fmla="*/ 23052 w 9343784"/>
              <a:gd name="connsiteY5" fmla="*/ 583987 h 175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3784" h="1759644">
                <a:moveTo>
                  <a:pt x="23052" y="583987"/>
                </a:moveTo>
                <a:lnTo>
                  <a:pt x="5524820" y="215153"/>
                </a:lnTo>
                <a:lnTo>
                  <a:pt x="9343784" y="1759644"/>
                </a:lnTo>
                <a:lnTo>
                  <a:pt x="9282312" y="0"/>
                </a:lnTo>
                <a:lnTo>
                  <a:pt x="0" y="53789"/>
                </a:lnTo>
                <a:lnTo>
                  <a:pt x="23052" y="583987"/>
                </a:lnTo>
                <a:close/>
              </a:path>
            </a:pathLst>
          </a:cu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a:extLst>
              <a:ext uri="{FF2B5EF4-FFF2-40B4-BE49-F238E27FC236}">
                <a16:creationId xmlns:a16="http://schemas.microsoft.com/office/drawing/2014/main" id="{B89BE636-74E5-A940-8E68-2F01B6702585}"/>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3" name="Picture 12">
            <a:extLst>
              <a:ext uri="{FF2B5EF4-FFF2-40B4-BE49-F238E27FC236}">
                <a16:creationId xmlns:a16="http://schemas.microsoft.com/office/drawing/2014/main" id="{79C0078B-2F19-DA41-B0A0-37F4B26F86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825191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Phone Screenshot">
    <p:spTree>
      <p:nvGrpSpPr>
        <p:cNvPr id="1" name=""/>
        <p:cNvGrpSpPr/>
        <p:nvPr/>
      </p:nvGrpSpPr>
      <p:grpSpPr>
        <a:xfrm>
          <a:off x="0" y="0"/>
          <a:ext cx="0" cy="0"/>
          <a:chOff x="0" y="0"/>
          <a:chExt cx="0" cy="0"/>
        </a:xfrm>
      </p:grpSpPr>
      <p:sp>
        <p:nvSpPr>
          <p:cNvPr id="32" name="Isosceles Triangle 31"/>
          <p:cNvSpPr/>
          <p:nvPr userDrawn="1"/>
        </p:nvSpPr>
        <p:spPr>
          <a:xfrm rot="5400000">
            <a:off x="-384982" y="-2406142"/>
            <a:ext cx="5582247" cy="4812283"/>
          </a:xfrm>
          <a:prstGeom prst="triangle">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ángulo 55"/>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Agrupar 20"/>
          <p:cNvGrpSpPr/>
          <p:nvPr userDrawn="1"/>
        </p:nvGrpSpPr>
        <p:grpSpPr>
          <a:xfrm>
            <a:off x="3582715" y="761396"/>
            <a:ext cx="1980000" cy="4031996"/>
            <a:chOff x="2955777" y="310208"/>
            <a:chExt cx="2918028" cy="6082077"/>
          </a:xfrm>
        </p:grpSpPr>
        <p:sp>
          <p:nvSpPr>
            <p:cNvPr id="22" name="Rectángulo redondeado 21"/>
            <p:cNvSpPr/>
            <p:nvPr/>
          </p:nvSpPr>
          <p:spPr>
            <a:xfrm rot="16200000">
              <a:off x="2795323" y="1725127"/>
              <a:ext cx="395990" cy="75081"/>
            </a:xfrm>
            <a:prstGeom prst="roundRect">
              <a:avLst>
                <a:gd name="adj" fmla="val 50000"/>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ángulo redondeado 22"/>
            <p:cNvSpPr/>
            <p:nvPr/>
          </p:nvSpPr>
          <p:spPr>
            <a:xfrm rot="16200000">
              <a:off x="2867323" y="1200883"/>
              <a:ext cx="251990" cy="75081"/>
            </a:xfrm>
            <a:prstGeom prst="roundRect">
              <a:avLst>
                <a:gd name="adj" fmla="val 50000"/>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ángulo redondeado 23"/>
            <p:cNvSpPr/>
            <p:nvPr/>
          </p:nvSpPr>
          <p:spPr>
            <a:xfrm rot="16200000">
              <a:off x="2795323" y="2210410"/>
              <a:ext cx="395990" cy="75081"/>
            </a:xfrm>
            <a:prstGeom prst="roundRect">
              <a:avLst>
                <a:gd name="adj" fmla="val 50000"/>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ángulo redondeado 24"/>
            <p:cNvSpPr/>
            <p:nvPr/>
          </p:nvSpPr>
          <p:spPr>
            <a:xfrm rot="16200000">
              <a:off x="5638270" y="1737456"/>
              <a:ext cx="395990" cy="75081"/>
            </a:xfrm>
            <a:prstGeom prst="roundRect">
              <a:avLst>
                <a:gd name="adj" fmla="val 50000"/>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ángulo redondeado 25"/>
            <p:cNvSpPr/>
            <p:nvPr/>
          </p:nvSpPr>
          <p:spPr>
            <a:xfrm>
              <a:off x="2984703" y="310208"/>
              <a:ext cx="2860734" cy="6082077"/>
            </a:xfrm>
            <a:prstGeom prst="roundRect">
              <a:avLst>
                <a:gd name="adj" fmla="val 19106"/>
              </a:avLst>
            </a:prstGeom>
            <a:solidFill>
              <a:srgbClr val="FFFFFF"/>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 name="Agrupar 26"/>
            <p:cNvGrpSpPr/>
            <p:nvPr/>
          </p:nvGrpSpPr>
          <p:grpSpPr>
            <a:xfrm>
              <a:off x="3920740" y="672261"/>
              <a:ext cx="801027" cy="107999"/>
              <a:chOff x="3918701" y="672261"/>
              <a:chExt cx="801027" cy="107999"/>
            </a:xfrm>
          </p:grpSpPr>
          <p:sp>
            <p:nvSpPr>
              <p:cNvPr id="30" name="Elipse 29"/>
              <p:cNvSpPr/>
              <p:nvPr/>
            </p:nvSpPr>
            <p:spPr>
              <a:xfrm>
                <a:off x="3918701" y="672261"/>
                <a:ext cx="107999" cy="107999"/>
              </a:xfrm>
              <a:prstGeom prst="ellipse">
                <a:avLst/>
              </a:prstGeom>
              <a:solidFill>
                <a:srgbClr val="7F7F7F"/>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ángulo redondeado 30"/>
              <p:cNvSpPr/>
              <p:nvPr/>
            </p:nvSpPr>
            <p:spPr>
              <a:xfrm>
                <a:off x="4143732" y="688720"/>
                <a:ext cx="575996" cy="75081"/>
              </a:xfrm>
              <a:prstGeom prst="roundRect">
                <a:avLst>
                  <a:gd name="adj"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ángulo 27"/>
            <p:cNvSpPr/>
            <p:nvPr/>
          </p:nvSpPr>
          <p:spPr>
            <a:xfrm>
              <a:off x="3180022" y="1112709"/>
              <a:ext cx="2470096" cy="4477074"/>
            </a:xfrm>
            <a:prstGeom prst="rect">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Elipse 28"/>
            <p:cNvSpPr/>
            <p:nvPr/>
          </p:nvSpPr>
          <p:spPr>
            <a:xfrm>
              <a:off x="4127070" y="5682675"/>
              <a:ext cx="576000" cy="576000"/>
            </a:xfrm>
            <a:prstGeom prst="ellipse">
              <a:avLst/>
            </a:prstGeom>
            <a:noFill/>
            <a:ln w="12700"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4" name="Marcador de posición de imagen 15"/>
          <p:cNvSpPr>
            <a:spLocks noGrp="1"/>
          </p:cNvSpPr>
          <p:nvPr>
            <p:ph type="pic" sz="quarter" idx="13" hasCustomPrompt="1"/>
          </p:nvPr>
        </p:nvSpPr>
        <p:spPr>
          <a:xfrm>
            <a:off x="3734875" y="1293399"/>
            <a:ext cx="1676060" cy="2967990"/>
          </a:xfrm>
        </p:spPr>
        <p:txBody>
          <a:bodyPr>
            <a:normAutofit/>
          </a:bodyPr>
          <a:lstStyle>
            <a:lvl1pPr marL="0" indent="0" algn="ctr">
              <a:buNone/>
              <a:defRPr sz="1600">
                <a:solidFill>
                  <a:schemeClr val="bg1"/>
                </a:solidFill>
              </a:defRPr>
            </a:lvl1pPr>
          </a:lstStyle>
          <a:p>
            <a:r>
              <a:rPr lang="en-US" dirty="0"/>
              <a:t>Click on icon to insert phone screenshot</a:t>
            </a:r>
          </a:p>
        </p:txBody>
      </p:sp>
      <p:sp>
        <p:nvSpPr>
          <p:cNvPr id="2" name="Título 1"/>
          <p:cNvSpPr>
            <a:spLocks noGrp="1"/>
          </p:cNvSpPr>
          <p:nvPr>
            <p:ph type="title" hasCustomPrompt="1"/>
          </p:nvPr>
        </p:nvSpPr>
        <p:spPr>
          <a:xfrm>
            <a:off x="386645" y="205979"/>
            <a:ext cx="8229600" cy="395189"/>
          </a:xfrm>
        </p:spPr>
        <p:txBody>
          <a:bodyPr/>
          <a:lstStyle>
            <a:lvl1pPr>
              <a:defRPr sz="2000"/>
            </a:lvl1pPr>
          </a:lstStyle>
          <a:p>
            <a:r>
              <a:rPr lang="en-US" dirty="0"/>
              <a:t>White Phone Screenshot</a:t>
            </a:r>
          </a:p>
        </p:txBody>
      </p:sp>
      <p:sp>
        <p:nvSpPr>
          <p:cNvPr id="3" name="Marcador de fecha 2"/>
          <p:cNvSpPr>
            <a:spLocks noGrp="1"/>
          </p:cNvSpPr>
          <p:nvPr>
            <p:ph type="dt" sz="half" idx="10"/>
          </p:nvPr>
        </p:nvSpPr>
        <p:spPr/>
        <p:txBody>
          <a:bodyPr/>
          <a:lstStyle/>
          <a:p>
            <a:fld id="{181D78FC-DA83-0C49-9DB7-48439BC5582F}"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457200" y="616686"/>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312A4A8E-EEC8-F640-8713-107044BFDBA9}"/>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4" name="Picture 33">
            <a:extLst>
              <a:ext uri="{FF2B5EF4-FFF2-40B4-BE49-F238E27FC236}">
                <a16:creationId xmlns:a16="http://schemas.microsoft.com/office/drawing/2014/main" id="{EF250911-3091-504A-9E81-FA471A015F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0080108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6" name="Rectángulo 5"/>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Marcador de posición de imagen 2"/>
          <p:cNvSpPr>
            <a:spLocks noGrp="1"/>
          </p:cNvSpPr>
          <p:nvPr>
            <p:ph type="pic" idx="1" hasCustomPrompt="1"/>
          </p:nvPr>
        </p:nvSpPr>
        <p:spPr>
          <a:xfrm>
            <a:off x="1" y="0"/>
            <a:ext cx="5149987" cy="5143500"/>
          </a:xfrm>
        </p:spPr>
        <p:txBody>
          <a:bodyPr>
            <a:normAutofit/>
          </a:bodyPr>
          <a:lstStyle>
            <a:lvl1pPr marL="0" indent="0" algn="ctr">
              <a:buNone/>
              <a:defRPr sz="18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Add an image or a map of your headquarters, to support your contact information.</a:t>
            </a:r>
          </a:p>
        </p:txBody>
      </p:sp>
      <p:sp>
        <p:nvSpPr>
          <p:cNvPr id="3" name="Marcador de fecha 2"/>
          <p:cNvSpPr>
            <a:spLocks noGrp="1"/>
          </p:cNvSpPr>
          <p:nvPr>
            <p:ph type="dt" sz="half" idx="10"/>
          </p:nvPr>
        </p:nvSpPr>
        <p:spPr/>
        <p:txBody>
          <a:bodyPr/>
          <a:lstStyle/>
          <a:p>
            <a:fld id="{181D78FC-DA83-0C49-9DB7-48439BC5582F}"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5335974" y="1707989"/>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Marcador de texto 11"/>
          <p:cNvSpPr>
            <a:spLocks noGrp="1"/>
          </p:cNvSpPr>
          <p:nvPr>
            <p:ph type="body" sz="quarter" idx="15" hasCustomPrompt="1"/>
          </p:nvPr>
        </p:nvSpPr>
        <p:spPr>
          <a:xfrm>
            <a:off x="5335976" y="2046345"/>
            <a:ext cx="3350820" cy="270000"/>
          </a:xfrm>
          <a:solidFill>
            <a:srgbClr val="123F59"/>
          </a:solidFill>
        </p:spPr>
        <p:txBody>
          <a:bodyPr anchor="t">
            <a:noAutofit/>
          </a:bodyPr>
          <a:lstStyle>
            <a:lvl1pPr marL="0" indent="0" algn="l">
              <a:buNone/>
              <a:defRPr sz="1400" b="0" i="0" baseline="0">
                <a:solidFill>
                  <a:schemeClr val="bg1"/>
                </a:solidFill>
              </a:defRPr>
            </a:lvl1pPr>
          </a:lstStyle>
          <a:p>
            <a:pPr lvl="0"/>
            <a:r>
              <a:rPr lang="en-US" dirty="0"/>
              <a:t>The address to your offices</a:t>
            </a:r>
          </a:p>
        </p:txBody>
      </p:sp>
      <p:sp>
        <p:nvSpPr>
          <p:cNvPr id="11" name="Marcador de texto 11"/>
          <p:cNvSpPr>
            <a:spLocks noGrp="1"/>
          </p:cNvSpPr>
          <p:nvPr>
            <p:ph type="body" sz="quarter" idx="20" hasCustomPrompt="1"/>
          </p:nvPr>
        </p:nvSpPr>
        <p:spPr>
          <a:xfrm>
            <a:off x="5335974" y="1830345"/>
            <a:ext cx="3350821" cy="216000"/>
          </a:xfrm>
          <a:solidFill>
            <a:srgbClr val="123F59"/>
          </a:solidFill>
        </p:spPr>
        <p:txBody>
          <a:bodyPr anchor="b">
            <a:noAutofit/>
          </a:bodyPr>
          <a:lstStyle>
            <a:lvl1pPr marL="0" indent="0" algn="l">
              <a:buNone/>
              <a:defRPr sz="1100" b="1" i="0" baseline="0">
                <a:solidFill>
                  <a:schemeClr val="bg1"/>
                </a:solidFill>
              </a:defRPr>
            </a:lvl1pPr>
          </a:lstStyle>
          <a:p>
            <a:pPr lvl="0"/>
            <a:r>
              <a:rPr lang="en-US" dirty="0"/>
              <a:t>Headquarters</a:t>
            </a:r>
          </a:p>
        </p:txBody>
      </p:sp>
      <p:cxnSp>
        <p:nvCxnSpPr>
          <p:cNvPr id="12" name="Conector recto 11"/>
          <p:cNvCxnSpPr/>
          <p:nvPr userDrawn="1"/>
        </p:nvCxnSpPr>
        <p:spPr>
          <a:xfrm>
            <a:off x="5335975" y="2046345"/>
            <a:ext cx="335082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8" name="Marcador de texto 11"/>
          <p:cNvSpPr>
            <a:spLocks noGrp="1"/>
          </p:cNvSpPr>
          <p:nvPr>
            <p:ph type="body" sz="quarter" idx="23" hasCustomPrompt="1"/>
          </p:nvPr>
        </p:nvSpPr>
        <p:spPr>
          <a:xfrm>
            <a:off x="5335974" y="2627621"/>
            <a:ext cx="3350821" cy="270000"/>
          </a:xfrm>
          <a:solidFill>
            <a:srgbClr val="123F59"/>
          </a:solidFill>
        </p:spPr>
        <p:txBody>
          <a:bodyPr anchor="t">
            <a:noAutofit/>
          </a:bodyPr>
          <a:lstStyle>
            <a:lvl1pPr marL="0" indent="0" algn="l">
              <a:buNone/>
              <a:defRPr sz="1400" b="0" i="0" baseline="0">
                <a:solidFill>
                  <a:schemeClr val="bg1"/>
                </a:solidFill>
              </a:defRPr>
            </a:lvl1pPr>
          </a:lstStyle>
          <a:p>
            <a:pPr lvl="0"/>
            <a:r>
              <a:rPr lang="en-US" dirty="0"/>
              <a:t>Your place in the internet</a:t>
            </a:r>
          </a:p>
        </p:txBody>
      </p:sp>
      <p:sp>
        <p:nvSpPr>
          <p:cNvPr id="19" name="Marcador de texto 11"/>
          <p:cNvSpPr>
            <a:spLocks noGrp="1"/>
          </p:cNvSpPr>
          <p:nvPr>
            <p:ph type="body" sz="quarter" idx="24" hasCustomPrompt="1"/>
          </p:nvPr>
        </p:nvSpPr>
        <p:spPr>
          <a:xfrm>
            <a:off x="5335974" y="2408425"/>
            <a:ext cx="3350821" cy="216000"/>
          </a:xfrm>
          <a:solidFill>
            <a:srgbClr val="123F59"/>
          </a:solidFill>
        </p:spPr>
        <p:txBody>
          <a:bodyPr anchor="b">
            <a:noAutofit/>
          </a:bodyPr>
          <a:lstStyle>
            <a:lvl1pPr marL="0" indent="0" algn="l">
              <a:buNone/>
              <a:defRPr sz="1100" b="1" i="0" baseline="0">
                <a:solidFill>
                  <a:schemeClr val="bg1"/>
                </a:solidFill>
              </a:defRPr>
            </a:lvl1pPr>
          </a:lstStyle>
          <a:p>
            <a:pPr lvl="0"/>
            <a:r>
              <a:rPr lang="en-US" dirty="0"/>
              <a:t>Website</a:t>
            </a:r>
          </a:p>
        </p:txBody>
      </p:sp>
      <p:cxnSp>
        <p:nvCxnSpPr>
          <p:cNvPr id="20" name="Conector recto 19"/>
          <p:cNvCxnSpPr/>
          <p:nvPr userDrawn="1"/>
        </p:nvCxnSpPr>
        <p:spPr>
          <a:xfrm>
            <a:off x="5335975" y="2624425"/>
            <a:ext cx="335082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1" name="Marcador de texto 11"/>
          <p:cNvSpPr>
            <a:spLocks noGrp="1"/>
          </p:cNvSpPr>
          <p:nvPr>
            <p:ph type="body" sz="quarter" idx="25" hasCustomPrompt="1"/>
          </p:nvPr>
        </p:nvSpPr>
        <p:spPr>
          <a:xfrm>
            <a:off x="5335976" y="3208373"/>
            <a:ext cx="3350818" cy="270000"/>
          </a:xfrm>
          <a:solidFill>
            <a:srgbClr val="123F59"/>
          </a:solidFill>
        </p:spPr>
        <p:txBody>
          <a:bodyPr anchor="t">
            <a:noAutofit/>
          </a:bodyPr>
          <a:lstStyle>
            <a:lvl1pPr marL="0" indent="0" algn="l">
              <a:buNone/>
              <a:defRPr sz="1400" b="0" i="0" baseline="0">
                <a:solidFill>
                  <a:schemeClr val="bg1"/>
                </a:solidFill>
              </a:defRPr>
            </a:lvl1pPr>
          </a:lstStyle>
          <a:p>
            <a:pPr lvl="0"/>
            <a:r>
              <a:rPr lang="en-US" dirty="0"/>
              <a:t>Your online mailbox</a:t>
            </a:r>
          </a:p>
        </p:txBody>
      </p:sp>
      <p:sp>
        <p:nvSpPr>
          <p:cNvPr id="22" name="Marcador de texto 11"/>
          <p:cNvSpPr>
            <a:spLocks noGrp="1"/>
          </p:cNvSpPr>
          <p:nvPr>
            <p:ph type="body" sz="quarter" idx="26" hasCustomPrompt="1"/>
          </p:nvPr>
        </p:nvSpPr>
        <p:spPr>
          <a:xfrm>
            <a:off x="5335974" y="2984530"/>
            <a:ext cx="3350821" cy="216000"/>
          </a:xfrm>
          <a:solidFill>
            <a:srgbClr val="123F59"/>
          </a:solidFill>
        </p:spPr>
        <p:txBody>
          <a:bodyPr anchor="b">
            <a:noAutofit/>
          </a:bodyPr>
          <a:lstStyle>
            <a:lvl1pPr marL="0" indent="0" algn="l">
              <a:buNone/>
              <a:defRPr sz="1100" b="1" i="0" baseline="0">
                <a:solidFill>
                  <a:schemeClr val="bg1"/>
                </a:solidFill>
              </a:defRPr>
            </a:lvl1pPr>
          </a:lstStyle>
          <a:p>
            <a:pPr lvl="0"/>
            <a:r>
              <a:rPr lang="en-US" dirty="0"/>
              <a:t>Email</a:t>
            </a:r>
          </a:p>
        </p:txBody>
      </p:sp>
      <p:cxnSp>
        <p:nvCxnSpPr>
          <p:cNvPr id="23" name="Conector recto 22"/>
          <p:cNvCxnSpPr/>
          <p:nvPr userDrawn="1"/>
        </p:nvCxnSpPr>
        <p:spPr>
          <a:xfrm>
            <a:off x="5335975" y="3200530"/>
            <a:ext cx="335082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5" name="Marcador de texto 11"/>
          <p:cNvSpPr>
            <a:spLocks noGrp="1"/>
          </p:cNvSpPr>
          <p:nvPr>
            <p:ph type="body" sz="quarter" idx="28" hasCustomPrompt="1"/>
          </p:nvPr>
        </p:nvSpPr>
        <p:spPr>
          <a:xfrm>
            <a:off x="5335974" y="4145207"/>
            <a:ext cx="3350821" cy="216000"/>
          </a:xfrm>
          <a:solidFill>
            <a:srgbClr val="123F59"/>
          </a:solidFill>
        </p:spPr>
        <p:txBody>
          <a:bodyPr anchor="b">
            <a:noAutofit/>
          </a:bodyPr>
          <a:lstStyle>
            <a:lvl1pPr marL="0" indent="0" algn="l">
              <a:buNone/>
              <a:defRPr sz="1100" b="1" i="0" baseline="0">
                <a:solidFill>
                  <a:schemeClr val="bg1"/>
                </a:solidFill>
              </a:defRPr>
            </a:lvl1pPr>
          </a:lstStyle>
          <a:p>
            <a:pPr lvl="0"/>
            <a:r>
              <a:rPr lang="en-US" dirty="0"/>
              <a:t>Social Media</a:t>
            </a:r>
          </a:p>
        </p:txBody>
      </p:sp>
      <p:cxnSp>
        <p:nvCxnSpPr>
          <p:cNvPr id="26" name="Conector recto 25"/>
          <p:cNvCxnSpPr/>
          <p:nvPr userDrawn="1"/>
        </p:nvCxnSpPr>
        <p:spPr>
          <a:xfrm>
            <a:off x="5335975" y="4361207"/>
            <a:ext cx="335082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6" name="Marcador de texto 11"/>
          <p:cNvSpPr>
            <a:spLocks noGrp="1"/>
          </p:cNvSpPr>
          <p:nvPr>
            <p:ph type="body" sz="quarter" idx="37" hasCustomPrompt="1"/>
          </p:nvPr>
        </p:nvSpPr>
        <p:spPr>
          <a:xfrm>
            <a:off x="5335976" y="3786854"/>
            <a:ext cx="3350818" cy="270000"/>
          </a:xfrm>
          <a:solidFill>
            <a:srgbClr val="123F59"/>
          </a:solidFill>
        </p:spPr>
        <p:txBody>
          <a:bodyPr anchor="t">
            <a:noAutofit/>
          </a:bodyPr>
          <a:lstStyle>
            <a:lvl1pPr marL="0" indent="0" algn="l">
              <a:buNone/>
              <a:defRPr sz="1400" b="0" i="0" baseline="0">
                <a:solidFill>
                  <a:schemeClr val="bg1"/>
                </a:solidFill>
              </a:defRPr>
            </a:lvl1pPr>
          </a:lstStyle>
          <a:p>
            <a:pPr lvl="0"/>
            <a:r>
              <a:rPr lang="en-US" dirty="0"/>
              <a:t>Your phone number</a:t>
            </a:r>
          </a:p>
        </p:txBody>
      </p:sp>
      <p:sp>
        <p:nvSpPr>
          <p:cNvPr id="37" name="Marcador de texto 11"/>
          <p:cNvSpPr>
            <a:spLocks noGrp="1"/>
          </p:cNvSpPr>
          <p:nvPr>
            <p:ph type="body" sz="quarter" idx="38" hasCustomPrompt="1"/>
          </p:nvPr>
        </p:nvSpPr>
        <p:spPr>
          <a:xfrm>
            <a:off x="5335974" y="3567657"/>
            <a:ext cx="3350821" cy="216000"/>
          </a:xfrm>
          <a:solidFill>
            <a:srgbClr val="123F59"/>
          </a:solidFill>
        </p:spPr>
        <p:txBody>
          <a:bodyPr anchor="b">
            <a:noAutofit/>
          </a:bodyPr>
          <a:lstStyle>
            <a:lvl1pPr marL="0" indent="0" algn="l">
              <a:buNone/>
              <a:defRPr sz="1100" b="1" i="0" baseline="0">
                <a:solidFill>
                  <a:schemeClr val="bg1"/>
                </a:solidFill>
              </a:defRPr>
            </a:lvl1pPr>
          </a:lstStyle>
          <a:p>
            <a:pPr lvl="0"/>
            <a:r>
              <a:rPr lang="en-US" dirty="0"/>
              <a:t>Phone</a:t>
            </a:r>
          </a:p>
        </p:txBody>
      </p:sp>
      <p:cxnSp>
        <p:nvCxnSpPr>
          <p:cNvPr id="38" name="Conector recto 37"/>
          <p:cNvCxnSpPr/>
          <p:nvPr userDrawn="1"/>
        </p:nvCxnSpPr>
        <p:spPr>
          <a:xfrm>
            <a:off x="5335975" y="3783657"/>
            <a:ext cx="335082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9" name="Marcador de posición de imagen 2"/>
          <p:cNvSpPr>
            <a:spLocks noGrp="1"/>
          </p:cNvSpPr>
          <p:nvPr>
            <p:ph type="pic" idx="39" hasCustomPrompt="1"/>
          </p:nvPr>
        </p:nvSpPr>
        <p:spPr>
          <a:xfrm>
            <a:off x="5335979" y="391584"/>
            <a:ext cx="3350822" cy="1270000"/>
          </a:xfrm>
          <a:solidFill>
            <a:srgbClr val="123F59"/>
          </a:solidFill>
        </p:spPr>
        <p:txBody>
          <a:bodyPr>
            <a:normAutofit/>
          </a:bodyPr>
          <a:lstStyle>
            <a:lvl1pPr marL="0" indent="0" algn="ctr">
              <a:buNone/>
              <a:defRPr sz="1400" baseline="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This is a great place for your logo, try it!</a:t>
            </a:r>
          </a:p>
        </p:txBody>
      </p:sp>
      <p:sp>
        <p:nvSpPr>
          <p:cNvPr id="27" name="Marcador de posición de imagen 6"/>
          <p:cNvSpPr>
            <a:spLocks noGrp="1"/>
          </p:cNvSpPr>
          <p:nvPr>
            <p:ph type="pic" sz="quarter" idx="13" hasCustomPrompt="1"/>
          </p:nvPr>
        </p:nvSpPr>
        <p:spPr>
          <a:xfrm>
            <a:off x="5335975" y="4406419"/>
            <a:ext cx="503999" cy="485999"/>
          </a:xfrm>
        </p:spPr>
        <p:txBody>
          <a:bodyPr vert="horz" anchor="ctr">
            <a:noAutofit/>
          </a:bodyPr>
          <a:lstStyle>
            <a:lvl1pPr marL="0" indent="0" algn="ctr">
              <a:buNone/>
              <a:defRPr sz="900" baseline="0"/>
            </a:lvl1pPr>
          </a:lstStyle>
          <a:p>
            <a:r>
              <a:rPr lang="en-US" dirty="0"/>
              <a:t> </a:t>
            </a:r>
          </a:p>
        </p:txBody>
      </p:sp>
      <p:sp>
        <p:nvSpPr>
          <p:cNvPr id="28" name="Marcador de posición de imagen 6"/>
          <p:cNvSpPr>
            <a:spLocks noGrp="1"/>
          </p:cNvSpPr>
          <p:nvPr>
            <p:ph type="pic" sz="quarter" idx="29" hasCustomPrompt="1"/>
          </p:nvPr>
        </p:nvSpPr>
        <p:spPr>
          <a:xfrm>
            <a:off x="6046829" y="4406419"/>
            <a:ext cx="503999" cy="485999"/>
          </a:xfrm>
        </p:spPr>
        <p:txBody>
          <a:bodyPr vert="horz" anchor="ctr">
            <a:noAutofit/>
          </a:bodyPr>
          <a:lstStyle>
            <a:lvl1pPr marL="0" indent="0" algn="ctr">
              <a:buNone/>
              <a:defRPr sz="900" baseline="0"/>
            </a:lvl1pPr>
          </a:lstStyle>
          <a:p>
            <a:r>
              <a:rPr lang="en-US" dirty="0"/>
              <a:t> </a:t>
            </a:r>
          </a:p>
        </p:txBody>
      </p:sp>
      <p:sp>
        <p:nvSpPr>
          <p:cNvPr id="29" name="Marcador de posición de imagen 6"/>
          <p:cNvSpPr>
            <a:spLocks noGrp="1"/>
          </p:cNvSpPr>
          <p:nvPr>
            <p:ph type="pic" sz="quarter" idx="30" hasCustomPrompt="1"/>
          </p:nvPr>
        </p:nvSpPr>
        <p:spPr>
          <a:xfrm>
            <a:off x="6757683" y="4406419"/>
            <a:ext cx="503999" cy="485999"/>
          </a:xfrm>
        </p:spPr>
        <p:txBody>
          <a:bodyPr vert="horz" anchor="ctr">
            <a:noAutofit/>
          </a:bodyPr>
          <a:lstStyle>
            <a:lvl1pPr marL="0" indent="0" algn="ctr">
              <a:buNone/>
              <a:defRPr sz="900" baseline="0"/>
            </a:lvl1pPr>
          </a:lstStyle>
          <a:p>
            <a:r>
              <a:rPr lang="en-US" dirty="0"/>
              <a:t> </a:t>
            </a:r>
          </a:p>
        </p:txBody>
      </p:sp>
      <p:sp>
        <p:nvSpPr>
          <p:cNvPr id="30" name="Marcador de posición de imagen 6"/>
          <p:cNvSpPr>
            <a:spLocks noGrp="1"/>
          </p:cNvSpPr>
          <p:nvPr>
            <p:ph type="pic" sz="quarter" idx="31" hasCustomPrompt="1"/>
          </p:nvPr>
        </p:nvSpPr>
        <p:spPr>
          <a:xfrm>
            <a:off x="7468537" y="4406419"/>
            <a:ext cx="503999" cy="485999"/>
          </a:xfrm>
        </p:spPr>
        <p:txBody>
          <a:bodyPr vert="horz" anchor="ctr">
            <a:noAutofit/>
          </a:bodyPr>
          <a:lstStyle>
            <a:lvl1pPr marL="0" indent="0" algn="ctr">
              <a:buNone/>
              <a:defRPr sz="900" baseline="0"/>
            </a:lvl1pPr>
          </a:lstStyle>
          <a:p>
            <a:r>
              <a:rPr lang="en-US" dirty="0"/>
              <a:t> </a:t>
            </a:r>
          </a:p>
        </p:txBody>
      </p:sp>
      <p:sp>
        <p:nvSpPr>
          <p:cNvPr id="31" name="Marcador de posición de imagen 6"/>
          <p:cNvSpPr>
            <a:spLocks noGrp="1"/>
          </p:cNvSpPr>
          <p:nvPr>
            <p:ph type="pic" sz="quarter" idx="32" hasCustomPrompt="1"/>
          </p:nvPr>
        </p:nvSpPr>
        <p:spPr>
          <a:xfrm>
            <a:off x="8179392" y="4406419"/>
            <a:ext cx="503999" cy="485999"/>
          </a:xfrm>
        </p:spPr>
        <p:txBody>
          <a:bodyPr vert="horz" anchor="ctr">
            <a:noAutofit/>
          </a:bodyPr>
          <a:lstStyle>
            <a:lvl1pPr marL="0" indent="0" algn="ctr">
              <a:buNone/>
              <a:defRPr sz="900" baseline="0"/>
            </a:lvl1pPr>
          </a:lstStyle>
          <a:p>
            <a:r>
              <a:rPr lang="en-US" dirty="0"/>
              <a:t> </a:t>
            </a:r>
          </a:p>
        </p:txBody>
      </p:sp>
      <p:sp>
        <p:nvSpPr>
          <p:cNvPr id="32" name="TextBox 31">
            <a:extLst>
              <a:ext uri="{FF2B5EF4-FFF2-40B4-BE49-F238E27FC236}">
                <a16:creationId xmlns:a16="http://schemas.microsoft.com/office/drawing/2014/main" id="{9CA3C11E-4EF2-7A4C-91BE-981BD4E6AB18}"/>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3" name="Picture 32">
            <a:extLst>
              <a:ext uri="{FF2B5EF4-FFF2-40B4-BE49-F238E27FC236}">
                <a16:creationId xmlns:a16="http://schemas.microsoft.com/office/drawing/2014/main" id="{686B137F-4A56-5849-8465-F9FFCCF790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42230466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act Information 2">
    <p:spTree>
      <p:nvGrpSpPr>
        <p:cNvPr id="1" name=""/>
        <p:cNvGrpSpPr/>
        <p:nvPr/>
      </p:nvGrpSpPr>
      <p:grpSpPr>
        <a:xfrm>
          <a:off x="0" y="0"/>
          <a:ext cx="0" cy="0"/>
          <a:chOff x="0" y="0"/>
          <a:chExt cx="0" cy="0"/>
        </a:xfrm>
      </p:grpSpPr>
      <p:sp>
        <p:nvSpPr>
          <p:cNvPr id="6" name="Rectángulo 5"/>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Marcador de posición de imagen 2"/>
          <p:cNvSpPr>
            <a:spLocks noGrp="1"/>
          </p:cNvSpPr>
          <p:nvPr>
            <p:ph type="pic" idx="1" hasCustomPrompt="1"/>
          </p:nvPr>
        </p:nvSpPr>
        <p:spPr>
          <a:xfrm>
            <a:off x="3996001" y="0"/>
            <a:ext cx="5147999" cy="5143500"/>
          </a:xfrm>
        </p:spPr>
        <p:txBody>
          <a:bodyPr>
            <a:normAutofit/>
          </a:bodyPr>
          <a:lstStyle>
            <a:lvl1pPr marL="0" indent="0" algn="ctr">
              <a:buNone/>
              <a:defRPr sz="18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Add an image or a map of your headquarters, to support your contact information.</a:t>
            </a:r>
          </a:p>
        </p:txBody>
      </p:sp>
      <p:sp>
        <p:nvSpPr>
          <p:cNvPr id="3" name="Marcador de fecha 2"/>
          <p:cNvSpPr>
            <a:spLocks noGrp="1"/>
          </p:cNvSpPr>
          <p:nvPr>
            <p:ph type="dt" sz="half" idx="10"/>
          </p:nvPr>
        </p:nvSpPr>
        <p:spPr/>
        <p:txBody>
          <a:bodyPr/>
          <a:lstStyle/>
          <a:p>
            <a:fld id="{181D78FC-DA83-0C49-9DB7-48439BC5582F}"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3106722" y="1707989"/>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Marcador de texto 11"/>
          <p:cNvSpPr>
            <a:spLocks noGrp="1"/>
          </p:cNvSpPr>
          <p:nvPr>
            <p:ph type="body" sz="quarter" idx="15" hasCustomPrompt="1"/>
          </p:nvPr>
        </p:nvSpPr>
        <p:spPr>
          <a:xfrm>
            <a:off x="457198" y="2025179"/>
            <a:ext cx="3344678" cy="270000"/>
          </a:xfrm>
          <a:solidFill>
            <a:srgbClr val="52C4C8"/>
          </a:solidFill>
        </p:spPr>
        <p:txBody>
          <a:bodyPr anchor="t">
            <a:noAutofit/>
          </a:bodyPr>
          <a:lstStyle>
            <a:lvl1pPr marL="0" indent="0" algn="r">
              <a:buNone/>
              <a:defRPr sz="1400" b="0" i="0" baseline="0"/>
            </a:lvl1pPr>
          </a:lstStyle>
          <a:p>
            <a:pPr lvl="0"/>
            <a:r>
              <a:rPr lang="en-US" dirty="0"/>
              <a:t>The address to your offices</a:t>
            </a:r>
          </a:p>
        </p:txBody>
      </p:sp>
      <p:sp>
        <p:nvSpPr>
          <p:cNvPr id="11" name="Marcador de texto 11"/>
          <p:cNvSpPr>
            <a:spLocks noGrp="1"/>
          </p:cNvSpPr>
          <p:nvPr>
            <p:ph type="body" sz="quarter" idx="20" hasCustomPrompt="1"/>
          </p:nvPr>
        </p:nvSpPr>
        <p:spPr>
          <a:xfrm>
            <a:off x="457196" y="1809179"/>
            <a:ext cx="3344679" cy="216000"/>
          </a:xfrm>
          <a:solidFill>
            <a:srgbClr val="52C4C8"/>
          </a:solidFill>
        </p:spPr>
        <p:txBody>
          <a:bodyPr anchor="b">
            <a:noAutofit/>
          </a:bodyPr>
          <a:lstStyle>
            <a:lvl1pPr marL="0" indent="0" algn="r">
              <a:buNone/>
              <a:defRPr sz="1100" b="1" i="0" baseline="0"/>
            </a:lvl1pPr>
          </a:lstStyle>
          <a:p>
            <a:pPr lvl="0"/>
            <a:r>
              <a:rPr lang="en-US" dirty="0"/>
              <a:t>Headquarters</a:t>
            </a:r>
          </a:p>
        </p:txBody>
      </p:sp>
      <p:cxnSp>
        <p:nvCxnSpPr>
          <p:cNvPr id="12" name="Conector recto 11"/>
          <p:cNvCxnSpPr/>
          <p:nvPr userDrawn="1"/>
        </p:nvCxnSpPr>
        <p:spPr>
          <a:xfrm>
            <a:off x="457198" y="2025179"/>
            <a:ext cx="334467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8" name="Marcador de texto 11"/>
          <p:cNvSpPr>
            <a:spLocks noGrp="1"/>
          </p:cNvSpPr>
          <p:nvPr>
            <p:ph type="body" sz="quarter" idx="23" hasCustomPrompt="1"/>
          </p:nvPr>
        </p:nvSpPr>
        <p:spPr>
          <a:xfrm>
            <a:off x="457196" y="2606455"/>
            <a:ext cx="3344679" cy="270000"/>
          </a:xfrm>
          <a:solidFill>
            <a:srgbClr val="52C4C8"/>
          </a:solidFill>
        </p:spPr>
        <p:txBody>
          <a:bodyPr anchor="t">
            <a:noAutofit/>
          </a:bodyPr>
          <a:lstStyle>
            <a:lvl1pPr marL="0" indent="0" algn="r">
              <a:buNone/>
              <a:defRPr sz="1400" b="0" i="0" baseline="0"/>
            </a:lvl1pPr>
          </a:lstStyle>
          <a:p>
            <a:pPr lvl="0"/>
            <a:r>
              <a:rPr lang="en-US" dirty="0"/>
              <a:t>Your place in the internet</a:t>
            </a:r>
          </a:p>
        </p:txBody>
      </p:sp>
      <p:sp>
        <p:nvSpPr>
          <p:cNvPr id="19" name="Marcador de texto 11"/>
          <p:cNvSpPr>
            <a:spLocks noGrp="1"/>
          </p:cNvSpPr>
          <p:nvPr>
            <p:ph type="body" sz="quarter" idx="24" hasCustomPrompt="1"/>
          </p:nvPr>
        </p:nvSpPr>
        <p:spPr>
          <a:xfrm>
            <a:off x="457196" y="2387258"/>
            <a:ext cx="3344679" cy="216000"/>
          </a:xfrm>
          <a:solidFill>
            <a:srgbClr val="52C4C8"/>
          </a:solidFill>
        </p:spPr>
        <p:txBody>
          <a:bodyPr anchor="b">
            <a:noAutofit/>
          </a:bodyPr>
          <a:lstStyle>
            <a:lvl1pPr marL="0" indent="0" algn="r">
              <a:buNone/>
              <a:defRPr sz="1100" b="1" i="0" baseline="0"/>
            </a:lvl1pPr>
          </a:lstStyle>
          <a:p>
            <a:pPr lvl="0"/>
            <a:r>
              <a:rPr lang="en-US" dirty="0"/>
              <a:t>Website</a:t>
            </a:r>
          </a:p>
        </p:txBody>
      </p:sp>
      <p:cxnSp>
        <p:nvCxnSpPr>
          <p:cNvPr id="20" name="Conector recto 19"/>
          <p:cNvCxnSpPr/>
          <p:nvPr userDrawn="1"/>
        </p:nvCxnSpPr>
        <p:spPr>
          <a:xfrm>
            <a:off x="457198" y="2603258"/>
            <a:ext cx="334467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1" name="Marcador de texto 11"/>
          <p:cNvSpPr>
            <a:spLocks noGrp="1"/>
          </p:cNvSpPr>
          <p:nvPr>
            <p:ph type="body" sz="quarter" idx="25" hasCustomPrompt="1"/>
          </p:nvPr>
        </p:nvSpPr>
        <p:spPr>
          <a:xfrm>
            <a:off x="457198" y="3187206"/>
            <a:ext cx="3344676" cy="270000"/>
          </a:xfrm>
          <a:solidFill>
            <a:srgbClr val="52C4C8"/>
          </a:solidFill>
        </p:spPr>
        <p:txBody>
          <a:bodyPr anchor="t">
            <a:noAutofit/>
          </a:bodyPr>
          <a:lstStyle>
            <a:lvl1pPr marL="0" indent="0" algn="r">
              <a:buNone/>
              <a:defRPr sz="1400" b="0" i="0" baseline="0"/>
            </a:lvl1pPr>
          </a:lstStyle>
          <a:p>
            <a:pPr lvl="0"/>
            <a:r>
              <a:rPr lang="en-US" dirty="0"/>
              <a:t>Your online mailbox</a:t>
            </a:r>
          </a:p>
        </p:txBody>
      </p:sp>
      <p:sp>
        <p:nvSpPr>
          <p:cNvPr id="22" name="Marcador de texto 11"/>
          <p:cNvSpPr>
            <a:spLocks noGrp="1"/>
          </p:cNvSpPr>
          <p:nvPr>
            <p:ph type="body" sz="quarter" idx="26" hasCustomPrompt="1"/>
          </p:nvPr>
        </p:nvSpPr>
        <p:spPr>
          <a:xfrm>
            <a:off x="457196" y="2963363"/>
            <a:ext cx="3344679" cy="216000"/>
          </a:xfrm>
          <a:solidFill>
            <a:srgbClr val="52C4C8"/>
          </a:solidFill>
        </p:spPr>
        <p:txBody>
          <a:bodyPr anchor="b">
            <a:noAutofit/>
          </a:bodyPr>
          <a:lstStyle>
            <a:lvl1pPr marL="0" indent="0" algn="r">
              <a:buNone/>
              <a:defRPr sz="1100" b="1" i="0" baseline="0"/>
            </a:lvl1pPr>
          </a:lstStyle>
          <a:p>
            <a:pPr lvl="0"/>
            <a:r>
              <a:rPr lang="en-US" dirty="0"/>
              <a:t>Email</a:t>
            </a:r>
          </a:p>
        </p:txBody>
      </p:sp>
      <p:cxnSp>
        <p:nvCxnSpPr>
          <p:cNvPr id="23" name="Conector recto 22"/>
          <p:cNvCxnSpPr/>
          <p:nvPr userDrawn="1"/>
        </p:nvCxnSpPr>
        <p:spPr>
          <a:xfrm>
            <a:off x="457198" y="3179363"/>
            <a:ext cx="334467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5" name="Marcador de texto 11"/>
          <p:cNvSpPr>
            <a:spLocks noGrp="1"/>
          </p:cNvSpPr>
          <p:nvPr>
            <p:ph type="body" sz="quarter" idx="28" hasCustomPrompt="1"/>
          </p:nvPr>
        </p:nvSpPr>
        <p:spPr>
          <a:xfrm>
            <a:off x="457196" y="4124041"/>
            <a:ext cx="3344679" cy="216000"/>
          </a:xfrm>
          <a:solidFill>
            <a:srgbClr val="52C4C8"/>
          </a:solidFill>
        </p:spPr>
        <p:txBody>
          <a:bodyPr anchor="b">
            <a:noAutofit/>
          </a:bodyPr>
          <a:lstStyle>
            <a:lvl1pPr marL="0" indent="0" algn="r">
              <a:buNone/>
              <a:defRPr sz="1100" b="1" i="0" baseline="0"/>
            </a:lvl1pPr>
          </a:lstStyle>
          <a:p>
            <a:pPr lvl="0"/>
            <a:r>
              <a:rPr lang="en-US" dirty="0"/>
              <a:t>Social Media</a:t>
            </a:r>
          </a:p>
        </p:txBody>
      </p:sp>
      <p:cxnSp>
        <p:nvCxnSpPr>
          <p:cNvPr id="26" name="Conector recto 25"/>
          <p:cNvCxnSpPr/>
          <p:nvPr userDrawn="1"/>
        </p:nvCxnSpPr>
        <p:spPr>
          <a:xfrm>
            <a:off x="457198" y="4340041"/>
            <a:ext cx="334467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6" name="Marcador de texto 11"/>
          <p:cNvSpPr>
            <a:spLocks noGrp="1"/>
          </p:cNvSpPr>
          <p:nvPr>
            <p:ph type="body" sz="quarter" idx="37" hasCustomPrompt="1"/>
          </p:nvPr>
        </p:nvSpPr>
        <p:spPr>
          <a:xfrm>
            <a:off x="457198" y="3765687"/>
            <a:ext cx="3344676" cy="270000"/>
          </a:xfrm>
          <a:solidFill>
            <a:srgbClr val="52C4C8"/>
          </a:solidFill>
        </p:spPr>
        <p:txBody>
          <a:bodyPr anchor="t">
            <a:noAutofit/>
          </a:bodyPr>
          <a:lstStyle>
            <a:lvl1pPr marL="0" indent="0" algn="r">
              <a:buNone/>
              <a:defRPr sz="1400" b="0" i="0" baseline="0"/>
            </a:lvl1pPr>
          </a:lstStyle>
          <a:p>
            <a:pPr lvl="0"/>
            <a:r>
              <a:rPr lang="en-US" dirty="0"/>
              <a:t>Your phone number</a:t>
            </a:r>
          </a:p>
        </p:txBody>
      </p:sp>
      <p:sp>
        <p:nvSpPr>
          <p:cNvPr id="37" name="Marcador de texto 11"/>
          <p:cNvSpPr>
            <a:spLocks noGrp="1"/>
          </p:cNvSpPr>
          <p:nvPr>
            <p:ph type="body" sz="quarter" idx="38" hasCustomPrompt="1"/>
          </p:nvPr>
        </p:nvSpPr>
        <p:spPr>
          <a:xfrm>
            <a:off x="457196" y="3546491"/>
            <a:ext cx="3344679" cy="216000"/>
          </a:xfrm>
          <a:solidFill>
            <a:srgbClr val="52C4C8"/>
          </a:solidFill>
        </p:spPr>
        <p:txBody>
          <a:bodyPr anchor="b">
            <a:noAutofit/>
          </a:bodyPr>
          <a:lstStyle>
            <a:lvl1pPr marL="0" indent="0" algn="r">
              <a:buNone/>
              <a:defRPr sz="1100" b="1" i="0" baseline="0"/>
            </a:lvl1pPr>
          </a:lstStyle>
          <a:p>
            <a:pPr lvl="0"/>
            <a:r>
              <a:rPr lang="en-US" dirty="0"/>
              <a:t>Phone</a:t>
            </a:r>
          </a:p>
        </p:txBody>
      </p:sp>
      <p:cxnSp>
        <p:nvCxnSpPr>
          <p:cNvPr id="38" name="Conector recto 37"/>
          <p:cNvCxnSpPr/>
          <p:nvPr userDrawn="1"/>
        </p:nvCxnSpPr>
        <p:spPr>
          <a:xfrm>
            <a:off x="457198" y="3762491"/>
            <a:ext cx="334467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9" name="Marcador de posición de imagen 2"/>
          <p:cNvSpPr>
            <a:spLocks noGrp="1"/>
          </p:cNvSpPr>
          <p:nvPr>
            <p:ph type="pic" idx="39" hasCustomPrompt="1"/>
          </p:nvPr>
        </p:nvSpPr>
        <p:spPr>
          <a:xfrm>
            <a:off x="457200" y="391584"/>
            <a:ext cx="3344680" cy="1270000"/>
          </a:xfrm>
          <a:solidFill>
            <a:srgbClr val="52C4C8"/>
          </a:solidFill>
        </p:spPr>
        <p:txBody>
          <a:bodyPr>
            <a:normAutofit/>
          </a:bodyPr>
          <a:lstStyle>
            <a:lvl1pPr marL="0" indent="0" algn="r">
              <a:buNone/>
              <a:defRPr sz="14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This is a great place for your logo, try it!</a:t>
            </a:r>
          </a:p>
        </p:txBody>
      </p:sp>
      <p:sp>
        <p:nvSpPr>
          <p:cNvPr id="27" name="Marcador de posición de imagen 6"/>
          <p:cNvSpPr>
            <a:spLocks noGrp="1"/>
          </p:cNvSpPr>
          <p:nvPr>
            <p:ph type="pic" sz="quarter" idx="13" hasCustomPrompt="1"/>
          </p:nvPr>
        </p:nvSpPr>
        <p:spPr>
          <a:xfrm>
            <a:off x="457196" y="4385252"/>
            <a:ext cx="503999" cy="485999"/>
          </a:xfrm>
        </p:spPr>
        <p:txBody>
          <a:bodyPr vert="horz" anchor="ctr">
            <a:noAutofit/>
          </a:bodyPr>
          <a:lstStyle>
            <a:lvl1pPr marL="0" indent="0" algn="r">
              <a:buNone/>
              <a:defRPr sz="900" baseline="0"/>
            </a:lvl1pPr>
          </a:lstStyle>
          <a:p>
            <a:r>
              <a:rPr lang="en-US" dirty="0"/>
              <a:t> </a:t>
            </a:r>
          </a:p>
        </p:txBody>
      </p:sp>
      <p:sp>
        <p:nvSpPr>
          <p:cNvPr id="28" name="Marcador de posición de imagen 6"/>
          <p:cNvSpPr>
            <a:spLocks noGrp="1"/>
          </p:cNvSpPr>
          <p:nvPr>
            <p:ph type="pic" sz="quarter" idx="29" hasCustomPrompt="1"/>
          </p:nvPr>
        </p:nvSpPr>
        <p:spPr>
          <a:xfrm>
            <a:off x="1167366" y="4385252"/>
            <a:ext cx="503999" cy="485999"/>
          </a:xfrm>
        </p:spPr>
        <p:txBody>
          <a:bodyPr vert="horz" anchor="ctr">
            <a:noAutofit/>
          </a:bodyPr>
          <a:lstStyle>
            <a:lvl1pPr marL="0" indent="0" algn="r">
              <a:buNone/>
              <a:defRPr sz="900" baseline="0"/>
            </a:lvl1pPr>
          </a:lstStyle>
          <a:p>
            <a:r>
              <a:rPr lang="en-US" dirty="0"/>
              <a:t> </a:t>
            </a:r>
          </a:p>
        </p:txBody>
      </p:sp>
      <p:sp>
        <p:nvSpPr>
          <p:cNvPr id="29" name="Marcador de posición de imagen 6"/>
          <p:cNvSpPr>
            <a:spLocks noGrp="1"/>
          </p:cNvSpPr>
          <p:nvPr>
            <p:ph type="pic" sz="quarter" idx="30" hasCustomPrompt="1"/>
          </p:nvPr>
        </p:nvSpPr>
        <p:spPr>
          <a:xfrm>
            <a:off x="1877536" y="4385252"/>
            <a:ext cx="503999" cy="485999"/>
          </a:xfrm>
        </p:spPr>
        <p:txBody>
          <a:bodyPr vert="horz" anchor="ctr">
            <a:noAutofit/>
          </a:bodyPr>
          <a:lstStyle>
            <a:lvl1pPr marL="0" indent="0" algn="r">
              <a:buNone/>
              <a:defRPr sz="900" baseline="0"/>
            </a:lvl1pPr>
          </a:lstStyle>
          <a:p>
            <a:r>
              <a:rPr lang="en-US" dirty="0"/>
              <a:t> </a:t>
            </a:r>
          </a:p>
        </p:txBody>
      </p:sp>
      <p:sp>
        <p:nvSpPr>
          <p:cNvPr id="30" name="Marcador de posición de imagen 6"/>
          <p:cNvSpPr>
            <a:spLocks noGrp="1"/>
          </p:cNvSpPr>
          <p:nvPr>
            <p:ph type="pic" sz="quarter" idx="31" hasCustomPrompt="1"/>
          </p:nvPr>
        </p:nvSpPr>
        <p:spPr>
          <a:xfrm>
            <a:off x="2587706" y="4385252"/>
            <a:ext cx="503999" cy="485999"/>
          </a:xfrm>
        </p:spPr>
        <p:txBody>
          <a:bodyPr vert="horz" anchor="ctr">
            <a:noAutofit/>
          </a:bodyPr>
          <a:lstStyle>
            <a:lvl1pPr marL="0" indent="0" algn="r">
              <a:buNone/>
              <a:defRPr sz="900" baseline="0"/>
            </a:lvl1pPr>
          </a:lstStyle>
          <a:p>
            <a:r>
              <a:rPr lang="en-US" dirty="0"/>
              <a:t> </a:t>
            </a:r>
          </a:p>
        </p:txBody>
      </p:sp>
      <p:sp>
        <p:nvSpPr>
          <p:cNvPr id="31" name="Marcador de posición de imagen 6"/>
          <p:cNvSpPr>
            <a:spLocks noGrp="1"/>
          </p:cNvSpPr>
          <p:nvPr>
            <p:ph type="pic" sz="quarter" idx="32" hasCustomPrompt="1"/>
          </p:nvPr>
        </p:nvSpPr>
        <p:spPr>
          <a:xfrm>
            <a:off x="3297875" y="4385252"/>
            <a:ext cx="503999" cy="485999"/>
          </a:xfrm>
        </p:spPr>
        <p:txBody>
          <a:bodyPr vert="horz" anchor="ctr">
            <a:noAutofit/>
          </a:bodyPr>
          <a:lstStyle>
            <a:lvl1pPr marL="0" indent="0" algn="r">
              <a:buNone/>
              <a:defRPr sz="900" baseline="0"/>
            </a:lvl1pPr>
          </a:lstStyle>
          <a:p>
            <a:r>
              <a:rPr lang="en-US" dirty="0"/>
              <a:t> </a:t>
            </a:r>
          </a:p>
        </p:txBody>
      </p:sp>
      <p:sp>
        <p:nvSpPr>
          <p:cNvPr id="32" name="TextBox 31">
            <a:extLst>
              <a:ext uri="{FF2B5EF4-FFF2-40B4-BE49-F238E27FC236}">
                <a16:creationId xmlns:a16="http://schemas.microsoft.com/office/drawing/2014/main" id="{CA3F9C30-0F8E-8E43-811A-64566CA8616C}"/>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3" name="Picture 32">
            <a:extLst>
              <a:ext uri="{FF2B5EF4-FFF2-40B4-BE49-F238E27FC236}">
                <a16:creationId xmlns:a16="http://schemas.microsoft.com/office/drawing/2014/main" id="{CD27358A-D63D-3A49-86E8-BEEA610C7A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42763548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act Information 3">
    <p:spTree>
      <p:nvGrpSpPr>
        <p:cNvPr id="1" name=""/>
        <p:cNvGrpSpPr/>
        <p:nvPr/>
      </p:nvGrpSpPr>
      <p:grpSpPr>
        <a:xfrm>
          <a:off x="0" y="0"/>
          <a:ext cx="0" cy="0"/>
          <a:chOff x="0" y="0"/>
          <a:chExt cx="0" cy="0"/>
        </a:xfrm>
      </p:grpSpPr>
      <p:sp>
        <p:nvSpPr>
          <p:cNvPr id="2" name="Parallelogram 1"/>
          <p:cNvSpPr/>
          <p:nvPr userDrawn="1"/>
        </p:nvSpPr>
        <p:spPr>
          <a:xfrm>
            <a:off x="2395584" y="-69156"/>
            <a:ext cx="6932832" cy="5212656"/>
          </a:xfrm>
          <a:prstGeom prst="parallelogram">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fecha 2"/>
          <p:cNvSpPr>
            <a:spLocks noGrp="1"/>
          </p:cNvSpPr>
          <p:nvPr>
            <p:ph type="dt" sz="half" idx="10"/>
          </p:nvPr>
        </p:nvSpPr>
        <p:spPr/>
        <p:txBody>
          <a:bodyPr/>
          <a:lstStyle/>
          <a:p>
            <a:fld id="{181D78FC-DA83-0C49-9DB7-48439BC5582F}"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5493191" y="3274671"/>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Marcador de texto 11"/>
          <p:cNvSpPr>
            <a:spLocks noGrp="1"/>
          </p:cNvSpPr>
          <p:nvPr>
            <p:ph type="body" sz="quarter" idx="15" hasCustomPrompt="1"/>
          </p:nvPr>
        </p:nvSpPr>
        <p:spPr>
          <a:xfrm>
            <a:off x="457200" y="1373787"/>
            <a:ext cx="3165528" cy="324000"/>
          </a:xfrm>
        </p:spPr>
        <p:txBody>
          <a:bodyPr anchor="t">
            <a:noAutofit/>
          </a:bodyPr>
          <a:lstStyle>
            <a:lvl1pPr marL="0" indent="0" algn="l">
              <a:buNone/>
              <a:defRPr sz="1400" b="0" i="0" baseline="0"/>
            </a:lvl1pPr>
          </a:lstStyle>
          <a:p>
            <a:pPr lvl="0"/>
            <a:r>
              <a:rPr lang="en-US" dirty="0"/>
              <a:t>Headquarters</a:t>
            </a:r>
          </a:p>
        </p:txBody>
      </p:sp>
      <p:sp>
        <p:nvSpPr>
          <p:cNvPr id="12" name="Marcador de texto 11"/>
          <p:cNvSpPr>
            <a:spLocks noGrp="1"/>
          </p:cNvSpPr>
          <p:nvPr>
            <p:ph type="body" sz="quarter" idx="23" hasCustomPrompt="1"/>
          </p:nvPr>
        </p:nvSpPr>
        <p:spPr>
          <a:xfrm>
            <a:off x="457200" y="1727377"/>
            <a:ext cx="3165529" cy="324000"/>
          </a:xfrm>
        </p:spPr>
        <p:txBody>
          <a:bodyPr anchor="t">
            <a:noAutofit/>
          </a:bodyPr>
          <a:lstStyle>
            <a:lvl1pPr marL="0" indent="0" algn="l">
              <a:buNone/>
              <a:defRPr sz="1400" b="0" i="0" baseline="0"/>
            </a:lvl1pPr>
          </a:lstStyle>
          <a:p>
            <a:pPr lvl="0"/>
            <a:r>
              <a:rPr lang="en-US" dirty="0"/>
              <a:t>Website</a:t>
            </a:r>
          </a:p>
        </p:txBody>
      </p:sp>
      <p:sp>
        <p:nvSpPr>
          <p:cNvPr id="15" name="Marcador de texto 11"/>
          <p:cNvSpPr>
            <a:spLocks noGrp="1"/>
          </p:cNvSpPr>
          <p:nvPr>
            <p:ph type="body" sz="quarter" idx="25" hasCustomPrompt="1"/>
          </p:nvPr>
        </p:nvSpPr>
        <p:spPr>
          <a:xfrm>
            <a:off x="457200" y="2080967"/>
            <a:ext cx="3165526" cy="324000"/>
          </a:xfrm>
        </p:spPr>
        <p:txBody>
          <a:bodyPr anchor="t">
            <a:noAutofit/>
          </a:bodyPr>
          <a:lstStyle>
            <a:lvl1pPr marL="0" indent="0" algn="l">
              <a:buNone/>
              <a:defRPr sz="1400" b="0" i="0" baseline="0"/>
            </a:lvl1pPr>
          </a:lstStyle>
          <a:p>
            <a:pPr lvl="0"/>
            <a:r>
              <a:rPr lang="en-US" dirty="0"/>
              <a:t>Email</a:t>
            </a:r>
          </a:p>
        </p:txBody>
      </p:sp>
      <p:sp>
        <p:nvSpPr>
          <p:cNvPr id="20" name="Marcador de texto 11"/>
          <p:cNvSpPr>
            <a:spLocks noGrp="1"/>
          </p:cNvSpPr>
          <p:nvPr>
            <p:ph type="body" sz="quarter" idx="37" hasCustomPrompt="1"/>
          </p:nvPr>
        </p:nvSpPr>
        <p:spPr>
          <a:xfrm>
            <a:off x="457200" y="2434558"/>
            <a:ext cx="3165526" cy="324000"/>
          </a:xfrm>
        </p:spPr>
        <p:txBody>
          <a:bodyPr anchor="t">
            <a:noAutofit/>
          </a:bodyPr>
          <a:lstStyle>
            <a:lvl1pPr marL="0" indent="0" algn="l">
              <a:buNone/>
              <a:defRPr sz="1400" b="0" i="0" baseline="0"/>
            </a:lvl1pPr>
          </a:lstStyle>
          <a:p>
            <a:pPr lvl="0"/>
            <a:r>
              <a:rPr lang="en-US" dirty="0"/>
              <a:t>Phone</a:t>
            </a:r>
          </a:p>
        </p:txBody>
      </p:sp>
      <p:sp>
        <p:nvSpPr>
          <p:cNvPr id="23" name="Marcador de posición de imagen 2"/>
          <p:cNvSpPr>
            <a:spLocks noGrp="1"/>
          </p:cNvSpPr>
          <p:nvPr>
            <p:ph type="pic" idx="39" hasCustomPrompt="1"/>
          </p:nvPr>
        </p:nvSpPr>
        <p:spPr>
          <a:xfrm>
            <a:off x="457200" y="338668"/>
            <a:ext cx="3165526" cy="982407"/>
          </a:xfrm>
        </p:spPr>
        <p:txBody>
          <a:bodyPr>
            <a:normAutofit/>
          </a:bodyPr>
          <a:lstStyle>
            <a:lvl1pPr marL="0" indent="0" algn="l">
              <a:buNone/>
              <a:defRPr sz="16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This is a great place for your logo, try it!</a:t>
            </a:r>
          </a:p>
        </p:txBody>
      </p:sp>
      <p:sp>
        <p:nvSpPr>
          <p:cNvPr id="24" name="Marcador de posición de imagen 6"/>
          <p:cNvSpPr>
            <a:spLocks noGrp="1"/>
          </p:cNvSpPr>
          <p:nvPr>
            <p:ph type="pic" sz="quarter" idx="13" hasCustomPrompt="1"/>
          </p:nvPr>
        </p:nvSpPr>
        <p:spPr>
          <a:xfrm>
            <a:off x="5507305" y="3362771"/>
            <a:ext cx="503999" cy="485999"/>
          </a:xfrm>
        </p:spPr>
        <p:txBody>
          <a:bodyPr vert="horz" anchor="ctr">
            <a:noAutofit/>
          </a:bodyPr>
          <a:lstStyle>
            <a:lvl1pPr marL="0" indent="0" algn="ctr">
              <a:buNone/>
              <a:defRPr sz="900" baseline="0"/>
            </a:lvl1pPr>
          </a:lstStyle>
          <a:p>
            <a:r>
              <a:rPr lang="en-US" dirty="0"/>
              <a:t> </a:t>
            </a:r>
          </a:p>
        </p:txBody>
      </p:sp>
      <p:sp>
        <p:nvSpPr>
          <p:cNvPr id="25" name="Marcador de posición de imagen 6"/>
          <p:cNvSpPr>
            <a:spLocks noGrp="1"/>
          </p:cNvSpPr>
          <p:nvPr>
            <p:ph type="pic" sz="quarter" idx="29" hasCustomPrompt="1"/>
          </p:nvPr>
        </p:nvSpPr>
        <p:spPr>
          <a:xfrm>
            <a:off x="5507305" y="3859131"/>
            <a:ext cx="503999" cy="485999"/>
          </a:xfrm>
        </p:spPr>
        <p:txBody>
          <a:bodyPr vert="horz" anchor="ctr">
            <a:noAutofit/>
          </a:bodyPr>
          <a:lstStyle>
            <a:lvl1pPr marL="0" indent="0" algn="ctr">
              <a:buNone/>
              <a:defRPr sz="900" baseline="0"/>
            </a:lvl1pPr>
          </a:lstStyle>
          <a:p>
            <a:r>
              <a:rPr lang="en-US" dirty="0"/>
              <a:t> </a:t>
            </a:r>
          </a:p>
        </p:txBody>
      </p:sp>
      <p:sp>
        <p:nvSpPr>
          <p:cNvPr id="26" name="Marcador de posición de imagen 6"/>
          <p:cNvSpPr>
            <a:spLocks noGrp="1"/>
          </p:cNvSpPr>
          <p:nvPr>
            <p:ph type="pic" sz="quarter" idx="30" hasCustomPrompt="1"/>
          </p:nvPr>
        </p:nvSpPr>
        <p:spPr>
          <a:xfrm>
            <a:off x="5507305" y="4355490"/>
            <a:ext cx="503999" cy="485999"/>
          </a:xfrm>
        </p:spPr>
        <p:txBody>
          <a:bodyPr vert="horz" anchor="ctr">
            <a:noAutofit/>
          </a:bodyPr>
          <a:lstStyle>
            <a:lvl1pPr marL="0" indent="0" algn="ctr">
              <a:buNone/>
              <a:defRPr sz="900" baseline="0"/>
            </a:lvl1pPr>
          </a:lstStyle>
          <a:p>
            <a:r>
              <a:rPr lang="en-US" dirty="0"/>
              <a:t> </a:t>
            </a:r>
          </a:p>
        </p:txBody>
      </p:sp>
      <p:sp>
        <p:nvSpPr>
          <p:cNvPr id="31" name="Marcador de texto 11"/>
          <p:cNvSpPr>
            <a:spLocks noGrp="1"/>
          </p:cNvSpPr>
          <p:nvPr>
            <p:ph type="body" sz="quarter" idx="40" hasCustomPrompt="1"/>
          </p:nvPr>
        </p:nvSpPr>
        <p:spPr>
          <a:xfrm>
            <a:off x="6174240" y="3443770"/>
            <a:ext cx="2512560" cy="324000"/>
          </a:xfrm>
        </p:spPr>
        <p:txBody>
          <a:bodyPr anchor="ctr">
            <a:noAutofit/>
          </a:bodyPr>
          <a:lstStyle>
            <a:lvl1pPr marL="0" indent="0" algn="l">
              <a:buNone/>
              <a:defRPr sz="1200" b="0" i="0" baseline="0"/>
            </a:lvl1pPr>
          </a:lstStyle>
          <a:p>
            <a:pPr lvl="0"/>
            <a:r>
              <a:rPr lang="en-US" dirty="0"/>
              <a:t>Social Media Address #1</a:t>
            </a:r>
          </a:p>
        </p:txBody>
      </p:sp>
      <p:sp>
        <p:nvSpPr>
          <p:cNvPr id="32" name="Marcador de texto 11"/>
          <p:cNvSpPr>
            <a:spLocks noGrp="1"/>
          </p:cNvSpPr>
          <p:nvPr>
            <p:ph type="body" sz="quarter" idx="41" hasCustomPrompt="1"/>
          </p:nvPr>
        </p:nvSpPr>
        <p:spPr>
          <a:xfrm>
            <a:off x="6174240" y="3940130"/>
            <a:ext cx="2512560" cy="324000"/>
          </a:xfrm>
        </p:spPr>
        <p:txBody>
          <a:bodyPr anchor="ctr">
            <a:noAutofit/>
          </a:bodyPr>
          <a:lstStyle>
            <a:lvl1pPr marL="0" indent="0" algn="l">
              <a:buNone/>
              <a:defRPr sz="1200" b="0" i="0" baseline="0"/>
            </a:lvl1pPr>
          </a:lstStyle>
          <a:p>
            <a:pPr lvl="0"/>
            <a:r>
              <a:rPr lang="en-US" dirty="0"/>
              <a:t>Social Media Address #2</a:t>
            </a:r>
          </a:p>
        </p:txBody>
      </p:sp>
      <p:sp>
        <p:nvSpPr>
          <p:cNvPr id="33" name="Marcador de texto 11"/>
          <p:cNvSpPr>
            <a:spLocks noGrp="1"/>
          </p:cNvSpPr>
          <p:nvPr>
            <p:ph type="body" sz="quarter" idx="42" hasCustomPrompt="1"/>
          </p:nvPr>
        </p:nvSpPr>
        <p:spPr>
          <a:xfrm>
            <a:off x="6174240" y="4436489"/>
            <a:ext cx="2512560" cy="324000"/>
          </a:xfrm>
        </p:spPr>
        <p:txBody>
          <a:bodyPr anchor="ctr">
            <a:noAutofit/>
          </a:bodyPr>
          <a:lstStyle>
            <a:lvl1pPr marL="0" indent="0" algn="l">
              <a:buNone/>
              <a:defRPr sz="1200" b="0" i="0" baseline="0"/>
            </a:lvl1pPr>
          </a:lstStyle>
          <a:p>
            <a:pPr lvl="0"/>
            <a:r>
              <a:rPr lang="en-US" dirty="0"/>
              <a:t>Social Media Address #3</a:t>
            </a:r>
          </a:p>
        </p:txBody>
      </p:sp>
      <p:sp>
        <p:nvSpPr>
          <p:cNvPr id="10" name="Rectangle 9"/>
          <p:cNvSpPr/>
          <p:nvPr userDrawn="1"/>
        </p:nvSpPr>
        <p:spPr>
          <a:xfrm>
            <a:off x="8506225" y="911179"/>
            <a:ext cx="637775"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TextBox 20">
            <a:extLst>
              <a:ext uri="{FF2B5EF4-FFF2-40B4-BE49-F238E27FC236}">
                <a16:creationId xmlns:a16="http://schemas.microsoft.com/office/drawing/2014/main" id="{6B8772E1-39E5-864D-89CB-B796D8C199DF}"/>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2" name="Picture 21">
            <a:extLst>
              <a:ext uri="{FF2B5EF4-FFF2-40B4-BE49-F238E27FC236}">
                <a16:creationId xmlns:a16="http://schemas.microsoft.com/office/drawing/2014/main" id="{2693228A-26DF-C947-9208-3C8D2244DA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343470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10" name="Parallelogram 9"/>
          <p:cNvSpPr/>
          <p:nvPr userDrawn="1"/>
        </p:nvSpPr>
        <p:spPr>
          <a:xfrm>
            <a:off x="5985864" y="-69156"/>
            <a:ext cx="3065929" cy="2297526"/>
          </a:xfrm>
          <a:prstGeom prst="parallelogram">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ángulo 7"/>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a:xfrm>
            <a:off x="722313" y="2100554"/>
            <a:ext cx="7772400" cy="897327"/>
          </a:xfrm>
        </p:spPr>
        <p:txBody>
          <a:bodyPr anchor="t">
            <a:noAutofit/>
          </a:bodyPr>
          <a:lstStyle>
            <a:lvl1pPr algn="l">
              <a:defRPr sz="5400" b="1" cap="none"/>
            </a:lvl1pPr>
          </a:lstStyle>
          <a:p>
            <a:r>
              <a:rPr lang="en-US" noProof="0" dirty="0"/>
              <a:t>This is a section.</a:t>
            </a:r>
            <a:endParaRPr lang="en-US" dirty="0"/>
          </a:p>
        </p:txBody>
      </p:sp>
      <p:sp>
        <p:nvSpPr>
          <p:cNvPr id="3" name="Marcador de texto 2"/>
          <p:cNvSpPr>
            <a:spLocks noGrp="1"/>
          </p:cNvSpPr>
          <p:nvPr>
            <p:ph type="body" idx="1" hasCustomPrompt="1"/>
          </p:nvPr>
        </p:nvSpPr>
        <p:spPr>
          <a:xfrm>
            <a:off x="722313" y="2966654"/>
            <a:ext cx="7772400" cy="877582"/>
          </a:xfrm>
        </p:spPr>
        <p:txBody>
          <a:bodyPr anchor="t">
            <a:noAutofit/>
          </a:bodyPr>
          <a:lstStyle>
            <a:lvl1pPr marL="0" indent="0">
              <a:buNone/>
              <a:defRPr sz="2400"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So, you’ve chosen to divide your presentation in different sections. Well done.</a:t>
            </a:r>
          </a:p>
        </p:txBody>
      </p:sp>
      <p:sp>
        <p:nvSpPr>
          <p:cNvPr id="4" name="Marcador de fecha 3"/>
          <p:cNvSpPr>
            <a:spLocks noGrp="1"/>
          </p:cNvSpPr>
          <p:nvPr>
            <p:ph type="dt" sz="half" idx="10"/>
          </p:nvPr>
        </p:nvSpPr>
        <p:spPr/>
        <p:txBody>
          <a:bodyPr/>
          <a:lstStyle/>
          <a:p>
            <a:fld id="{85D72C15-30A9-CF40-8B54-4BC4B472DC86}" type="datetime1">
              <a:rPr lang="es-BO" smtClean="0"/>
              <a:t>19/8/19</a:t>
            </a:fld>
            <a:endParaRPr lang="en-US"/>
          </a:p>
        </p:txBody>
      </p:sp>
      <p:sp>
        <p:nvSpPr>
          <p:cNvPr id="5" name="Marcador de pie de página 4"/>
          <p:cNvSpPr>
            <a:spLocks noGrp="1"/>
          </p:cNvSpPr>
          <p:nvPr>
            <p:ph type="ftr" sz="quarter" idx="11"/>
          </p:nvPr>
        </p:nvSpPr>
        <p:spPr/>
        <p:txBody>
          <a:bodyPr/>
          <a:lstStyle/>
          <a:p>
            <a:r>
              <a:rPr lang="en-US" dirty="0"/>
              <a:t>This is a footer, so use it when you need it.</a:t>
            </a:r>
          </a:p>
        </p:txBody>
      </p:sp>
      <p:sp>
        <p:nvSpPr>
          <p:cNvPr id="6" name="Marcador de número de diapositiva 5"/>
          <p:cNvSpPr>
            <a:spLocks noGrp="1"/>
          </p:cNvSpPr>
          <p:nvPr>
            <p:ph type="sldNum" sz="quarter" idx="12"/>
          </p:nvPr>
        </p:nvSpPr>
        <p:spPr/>
        <p:txBody>
          <a:bodyPr/>
          <a:lstStyle/>
          <a:p>
            <a:fld id="{1A9D366B-1E42-9E47-9213-7A0BF786C435}" type="slidenum">
              <a:rPr lang="en-US" smtClean="0"/>
              <a:t>‹#›</a:t>
            </a:fld>
            <a:endParaRPr lang="en-US"/>
          </a:p>
        </p:txBody>
      </p:sp>
      <p:cxnSp>
        <p:nvCxnSpPr>
          <p:cNvPr id="9" name="Conector recto 8"/>
          <p:cNvCxnSpPr/>
          <p:nvPr userDrawn="1"/>
        </p:nvCxnSpPr>
        <p:spPr>
          <a:xfrm>
            <a:off x="722314" y="2081213"/>
            <a:ext cx="2158003"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Marcador de texto 11"/>
          <p:cNvSpPr>
            <a:spLocks noGrp="1"/>
          </p:cNvSpPr>
          <p:nvPr>
            <p:ph type="body" sz="quarter" idx="13" hasCustomPrompt="1"/>
          </p:nvPr>
        </p:nvSpPr>
        <p:spPr>
          <a:xfrm>
            <a:off x="722313" y="641968"/>
            <a:ext cx="2489320" cy="1480664"/>
          </a:xfrm>
        </p:spPr>
        <p:txBody>
          <a:bodyPr anchor="b">
            <a:noAutofit/>
          </a:bodyPr>
          <a:lstStyle>
            <a:lvl1pPr marL="0" indent="0" algn="l">
              <a:buNone/>
              <a:defRPr sz="9600" b="1"/>
            </a:lvl1pPr>
          </a:lstStyle>
          <a:p>
            <a:pPr lvl="0"/>
            <a:r>
              <a:rPr lang="en-US" dirty="0"/>
              <a:t>#</a:t>
            </a:r>
          </a:p>
        </p:txBody>
      </p:sp>
      <p:sp>
        <p:nvSpPr>
          <p:cNvPr id="13" name="TextBox 12">
            <a:extLst>
              <a:ext uri="{FF2B5EF4-FFF2-40B4-BE49-F238E27FC236}">
                <a16:creationId xmlns:a16="http://schemas.microsoft.com/office/drawing/2014/main" id="{A987BEF5-6095-1E40-A000-AEBC66F97DBF}"/>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4" name="Picture 13">
            <a:extLst>
              <a:ext uri="{FF2B5EF4-FFF2-40B4-BE49-F238E27FC236}">
                <a16:creationId xmlns:a16="http://schemas.microsoft.com/office/drawing/2014/main" id="{EDC5CCDF-9A2A-A24E-9685-E3AFE27E22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871575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Just Titl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userDrawn="1"/>
        </p:nvSpPr>
        <p:spPr>
          <a:xfrm>
            <a:off x="0" y="0"/>
            <a:ext cx="9144000" cy="5143500"/>
          </a:xfrm>
          <a:prstGeom prst="rect">
            <a:avLst/>
          </a:prstGeom>
          <a:solidFill>
            <a:schemeClr val="bg1">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ítulo 1"/>
          <p:cNvSpPr>
            <a:spLocks noGrp="1"/>
          </p:cNvSpPr>
          <p:nvPr>
            <p:ph type="title" hasCustomPrompt="1"/>
          </p:nvPr>
        </p:nvSpPr>
        <p:spPr>
          <a:xfrm>
            <a:off x="457200" y="267452"/>
            <a:ext cx="8229600" cy="857250"/>
          </a:xfrm>
        </p:spPr>
        <p:txBody>
          <a:bodyPr/>
          <a:lstStyle>
            <a:lvl1pPr>
              <a:defRPr baseline="0">
                <a:solidFill>
                  <a:schemeClr val="tx1"/>
                </a:solidFill>
              </a:defRPr>
            </a:lvl1pPr>
          </a:lstStyle>
          <a:p>
            <a:r>
              <a:rPr lang="en-US" noProof="0" dirty="0"/>
              <a:t>Content FREE zone.</a:t>
            </a:r>
            <a:endParaRPr lang="en-US" dirty="0"/>
          </a:p>
        </p:txBody>
      </p:sp>
      <p:sp>
        <p:nvSpPr>
          <p:cNvPr id="3" name="Marcador de fecha 2"/>
          <p:cNvSpPr>
            <a:spLocks noGrp="1"/>
          </p:cNvSpPr>
          <p:nvPr>
            <p:ph type="dt" sz="half" idx="10"/>
          </p:nvPr>
        </p:nvSpPr>
        <p:spPr/>
        <p:txBody>
          <a:bodyPr/>
          <a:lstStyle/>
          <a:p>
            <a:fld id="{9F20CC1D-DC9C-594C-8EB5-ED6188B937AB}" type="datetime1">
              <a:rPr lang="es-BO" smtClean="0"/>
              <a:t>19/8/19</a:t>
            </a:fld>
            <a:endParaRPr lang="en-US"/>
          </a:p>
        </p:txBody>
      </p:sp>
      <p:sp>
        <p:nvSpPr>
          <p:cNvPr id="4" name="Marcador de pie de página 3"/>
          <p:cNvSpPr>
            <a:spLocks noGrp="1"/>
          </p:cNvSpPr>
          <p:nvPr>
            <p:ph type="ftr" sz="quarter" idx="11"/>
          </p:nvPr>
        </p:nvSpPr>
        <p:spPr/>
        <p:txBody>
          <a:bodyPr/>
          <a:lstStyle/>
          <a:p>
            <a:r>
              <a:rPr lang="en-US" dirty="0"/>
              <a:t>This is a footer, so use it when you need it.</a:t>
            </a:r>
          </a:p>
        </p:txBody>
      </p:sp>
      <p:sp>
        <p:nvSpPr>
          <p:cNvPr id="5" name="Marcador de número de diapositiva 4"/>
          <p:cNvSpPr>
            <a:spLocks noGrp="1"/>
          </p:cNvSpPr>
          <p:nvPr>
            <p:ph type="sldNum" sz="quarter" idx="12"/>
          </p:nvPr>
        </p:nvSpPr>
        <p:spPr/>
        <p:txBody>
          <a:bodyPr/>
          <a:lstStyle/>
          <a:p>
            <a:fld id="{1A9D366B-1E42-9E47-9213-7A0BF786C435}" type="slidenum">
              <a:rPr lang="en-US" smtClean="0"/>
              <a:t>‹#›</a:t>
            </a:fld>
            <a:endParaRPr lang="en-US"/>
          </a:p>
        </p:txBody>
      </p:sp>
      <p:cxnSp>
        <p:nvCxnSpPr>
          <p:cNvPr id="10" name="Straight Connector 9"/>
          <p:cNvCxnSpPr/>
          <p:nvPr userDrawn="1"/>
        </p:nvCxnSpPr>
        <p:spPr>
          <a:xfrm>
            <a:off x="553250" y="1006608"/>
            <a:ext cx="7000155"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A6A2A3-C75E-714C-BA74-8F44490708E1}"/>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3"/>
                </a:solidFill>
              </a:rPr>
              <a:t>Confidential &amp; Proprietary</a:t>
            </a:r>
          </a:p>
        </p:txBody>
      </p:sp>
      <p:pic>
        <p:nvPicPr>
          <p:cNvPr id="11" name="Picture 10">
            <a:extLst>
              <a:ext uri="{FF2B5EF4-FFF2-40B4-BE49-F238E27FC236}">
                <a16:creationId xmlns:a16="http://schemas.microsoft.com/office/drawing/2014/main" id="{B50BB143-862D-A74D-838D-925E753114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966021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Image with Title">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1352389"/>
            <a:ext cx="9144000" cy="2166897"/>
          </a:xfrm>
          <a:prstGeom prst="rect">
            <a:avLst/>
          </a:prstGeom>
          <a:solidFill>
            <a:srgbClr val="123F5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posición de imagen 2"/>
          <p:cNvSpPr>
            <a:spLocks noGrp="1"/>
          </p:cNvSpPr>
          <p:nvPr>
            <p:ph type="pic" idx="1" hasCustomPrompt="1"/>
          </p:nvPr>
        </p:nvSpPr>
        <p:spPr>
          <a:xfrm>
            <a:off x="457200" y="341692"/>
            <a:ext cx="8229600" cy="354098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Click on it to add an image...</a:t>
            </a:r>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Marcador de fecha 4"/>
          <p:cNvSpPr>
            <a:spLocks noGrp="1"/>
          </p:cNvSpPr>
          <p:nvPr>
            <p:ph type="dt" sz="half" idx="10"/>
          </p:nvPr>
        </p:nvSpPr>
        <p:spPr/>
        <p:txBody>
          <a:bodyPr/>
          <a:lstStyle/>
          <a:p>
            <a:fld id="{F9EE3DCF-02A2-CD4E-AA28-4215D40EA233}" type="datetime1">
              <a:rPr lang="es-BO" smtClean="0"/>
              <a:t>19/8/19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2" name="Título 1"/>
          <p:cNvSpPr>
            <a:spLocks noGrp="1"/>
          </p:cNvSpPr>
          <p:nvPr>
            <p:ph type="title" hasCustomPrompt="1"/>
          </p:nvPr>
        </p:nvSpPr>
        <p:spPr>
          <a:xfrm>
            <a:off x="457200" y="3986767"/>
            <a:ext cx="8229601" cy="570798"/>
          </a:xfrm>
        </p:spPr>
        <p:txBody>
          <a:bodyPr anchor="b">
            <a:noAutofit/>
          </a:bodyPr>
          <a:lstStyle>
            <a:lvl1pPr algn="l">
              <a:defRPr sz="3200" b="1"/>
            </a:lvl1pPr>
          </a:lstStyle>
          <a:p>
            <a:r>
              <a:rPr lang="en-US" dirty="0"/>
              <a:t>This is for your images.</a:t>
            </a:r>
          </a:p>
        </p:txBody>
      </p:sp>
      <p:sp>
        <p:nvSpPr>
          <p:cNvPr id="4" name="Marcador de texto 3"/>
          <p:cNvSpPr>
            <a:spLocks noGrp="1"/>
          </p:cNvSpPr>
          <p:nvPr>
            <p:ph type="body" sz="half" idx="2" hasCustomPrompt="1"/>
          </p:nvPr>
        </p:nvSpPr>
        <p:spPr>
          <a:xfrm>
            <a:off x="457200" y="4615588"/>
            <a:ext cx="8229600" cy="302711"/>
          </a:xfrm>
        </p:spPr>
        <p:txBody>
          <a:bodyPr anchor="b">
            <a:noAutofit/>
          </a:bodyPr>
          <a:lstStyle>
            <a:lvl1pPr marL="0" indent="0">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dirty="0"/>
              <a:t>Credit: Remember that behind every image, there’s a photographer. Let’s thank her with a credit or a link.</a:t>
            </a:r>
          </a:p>
        </p:txBody>
      </p:sp>
      <p:cxnSp>
        <p:nvCxnSpPr>
          <p:cNvPr id="9" name="Conector recto 8"/>
          <p:cNvCxnSpPr/>
          <p:nvPr userDrawn="1"/>
        </p:nvCxnSpPr>
        <p:spPr>
          <a:xfrm>
            <a:off x="457201" y="4632366"/>
            <a:ext cx="895677"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904A70DB-3525-EB4E-9F2B-44FD9710A787}"/>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4" name="Picture 13">
            <a:extLst>
              <a:ext uri="{FF2B5EF4-FFF2-40B4-BE49-F238E27FC236}">
                <a16:creationId xmlns:a16="http://schemas.microsoft.com/office/drawing/2014/main" id="{61FFC7B6-1D0D-E243-AA73-12E6547A36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946201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with Content">
    <p:spTree>
      <p:nvGrpSpPr>
        <p:cNvPr id="1" name=""/>
        <p:cNvGrpSpPr/>
        <p:nvPr/>
      </p:nvGrpSpPr>
      <p:grpSpPr>
        <a:xfrm>
          <a:off x="0" y="0"/>
          <a:ext cx="0" cy="0"/>
          <a:chOff x="0" y="0"/>
          <a:chExt cx="0" cy="0"/>
        </a:xfrm>
      </p:grpSpPr>
      <p:sp>
        <p:nvSpPr>
          <p:cNvPr id="10" name="Rectangle 9"/>
          <p:cNvSpPr/>
          <p:nvPr userDrawn="1"/>
        </p:nvSpPr>
        <p:spPr>
          <a:xfrm>
            <a:off x="5427579" y="341692"/>
            <a:ext cx="3259221" cy="1587761"/>
          </a:xfrm>
          <a:prstGeom prst="rect">
            <a:avLst/>
          </a:prstGeom>
          <a:solidFill>
            <a:srgbClr val="52C4C8"/>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Marcador de fecha 4"/>
          <p:cNvSpPr>
            <a:spLocks noGrp="1"/>
          </p:cNvSpPr>
          <p:nvPr>
            <p:ph type="dt" sz="half" idx="10"/>
          </p:nvPr>
        </p:nvSpPr>
        <p:spPr/>
        <p:txBody>
          <a:bodyPr/>
          <a:lstStyle/>
          <a:p>
            <a:fld id="{F9EE3DCF-02A2-CD4E-AA28-4215D40EA233}" type="datetime1">
              <a:rPr lang="es-BO" smtClean="0"/>
              <a:t>19/8/19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2" name="Título 1"/>
          <p:cNvSpPr>
            <a:spLocks noGrp="1"/>
          </p:cNvSpPr>
          <p:nvPr>
            <p:ph type="title" hasCustomPrompt="1"/>
          </p:nvPr>
        </p:nvSpPr>
        <p:spPr>
          <a:xfrm>
            <a:off x="5427580" y="341692"/>
            <a:ext cx="3259189" cy="1587761"/>
          </a:xfrm>
          <a:solidFill>
            <a:srgbClr val="52C4C8"/>
          </a:solidFill>
        </p:spPr>
        <p:txBody>
          <a:bodyPr anchor="b">
            <a:noAutofit/>
          </a:bodyPr>
          <a:lstStyle>
            <a:lvl1pPr algn="l">
              <a:lnSpc>
                <a:spcPct val="90000"/>
              </a:lnSpc>
              <a:defRPr sz="3600" b="1"/>
            </a:lvl1pPr>
          </a:lstStyle>
          <a:p>
            <a:r>
              <a:rPr lang="en-US" dirty="0"/>
              <a:t>This is for your images too.</a:t>
            </a:r>
          </a:p>
        </p:txBody>
      </p:sp>
      <p:sp>
        <p:nvSpPr>
          <p:cNvPr id="4" name="Marcador de texto 3"/>
          <p:cNvSpPr>
            <a:spLocks noGrp="1"/>
          </p:cNvSpPr>
          <p:nvPr>
            <p:ph type="body" sz="half" idx="2" hasCustomPrompt="1"/>
          </p:nvPr>
        </p:nvSpPr>
        <p:spPr>
          <a:xfrm>
            <a:off x="5427580" y="4311316"/>
            <a:ext cx="3259189" cy="451781"/>
          </a:xfrm>
        </p:spPr>
        <p:txBody>
          <a:bodyPr anchor="t">
            <a:noAutofit/>
          </a:bodyPr>
          <a:lstStyle>
            <a:lvl1pPr marL="0" indent="0">
              <a:buNone/>
              <a:defRPr sz="10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dirty="0"/>
              <a:t>Credit: Remember that behind every image, there’s a photographer. Let’s thank her with a credit or a link.</a:t>
            </a:r>
          </a:p>
        </p:txBody>
      </p:sp>
      <p:cxnSp>
        <p:nvCxnSpPr>
          <p:cNvPr id="9" name="Conector recto 8"/>
          <p:cNvCxnSpPr/>
          <p:nvPr userDrawn="1"/>
        </p:nvCxnSpPr>
        <p:spPr>
          <a:xfrm>
            <a:off x="5427579" y="2035553"/>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 name="Marcador de posición de imagen 2"/>
          <p:cNvSpPr>
            <a:spLocks noGrp="1"/>
          </p:cNvSpPr>
          <p:nvPr>
            <p:ph type="pic" idx="1" hasCustomPrompt="1"/>
          </p:nvPr>
        </p:nvSpPr>
        <p:spPr>
          <a:xfrm>
            <a:off x="457200" y="341692"/>
            <a:ext cx="4669860" cy="4421405"/>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Click on it to add an image...</a:t>
            </a:r>
          </a:p>
        </p:txBody>
      </p:sp>
      <p:sp>
        <p:nvSpPr>
          <p:cNvPr id="13" name="Marcador de texto 12"/>
          <p:cNvSpPr>
            <a:spLocks noGrp="1"/>
          </p:cNvSpPr>
          <p:nvPr>
            <p:ph type="body" sz="quarter" idx="13" hasCustomPrompt="1"/>
          </p:nvPr>
        </p:nvSpPr>
        <p:spPr>
          <a:xfrm>
            <a:off x="5427884" y="2105736"/>
            <a:ext cx="3258916" cy="2156222"/>
          </a:xfrm>
          <a:solidFill>
            <a:srgbClr val="52C4C8"/>
          </a:solidFill>
        </p:spPr>
        <p:txBody>
          <a:bodyPr>
            <a:noAutofit/>
          </a:bodyPr>
          <a:lstStyle>
            <a:lvl1pPr marL="0" indent="0">
              <a:buNone/>
              <a:defRPr sz="1700" b="0" baseline="0">
                <a:solidFill>
                  <a:schemeClr val="tx1">
                    <a:lumMod val="75000"/>
                    <a:lumOff val="25000"/>
                  </a:schemeClr>
                </a:solidFill>
              </a:defRPr>
            </a:lvl1pPr>
          </a:lstStyle>
          <a:p>
            <a:pPr lvl="0"/>
            <a:r>
              <a:rPr lang="en-US" dirty="0"/>
              <a:t>If there’s a story behind your image, then this is the best place to put it. You have enough space for two paragraphs, even three reducing the size of the text. But don’t forget that less is almost always more!</a:t>
            </a:r>
          </a:p>
        </p:txBody>
      </p:sp>
      <p:sp>
        <p:nvSpPr>
          <p:cNvPr id="14" name="TextBox 13">
            <a:extLst>
              <a:ext uri="{FF2B5EF4-FFF2-40B4-BE49-F238E27FC236}">
                <a16:creationId xmlns:a16="http://schemas.microsoft.com/office/drawing/2014/main" id="{8E5C1EC7-FC37-9344-BB26-491BAC61FAB9}"/>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5" name="Picture 14">
            <a:extLst>
              <a:ext uri="{FF2B5EF4-FFF2-40B4-BE49-F238E27FC236}">
                <a16:creationId xmlns:a16="http://schemas.microsoft.com/office/drawing/2014/main" id="{7FA19BBE-1E41-DC4E-B854-9AA48DAD0A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807002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with Content 2">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Marcador de fecha 4"/>
          <p:cNvSpPr>
            <a:spLocks noGrp="1"/>
          </p:cNvSpPr>
          <p:nvPr>
            <p:ph type="dt" sz="half" idx="10"/>
          </p:nvPr>
        </p:nvSpPr>
        <p:spPr/>
        <p:txBody>
          <a:bodyPr/>
          <a:lstStyle/>
          <a:p>
            <a:fld id="{F9EE3DCF-02A2-CD4E-AA28-4215D40EA233}" type="datetime1">
              <a:rPr lang="es-BO" smtClean="0"/>
              <a:t>19/8/19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2" name="Título 1"/>
          <p:cNvSpPr>
            <a:spLocks noGrp="1"/>
          </p:cNvSpPr>
          <p:nvPr>
            <p:ph type="title" hasCustomPrompt="1"/>
          </p:nvPr>
        </p:nvSpPr>
        <p:spPr>
          <a:xfrm>
            <a:off x="457201" y="341692"/>
            <a:ext cx="3259189" cy="1587761"/>
          </a:xfrm>
          <a:solidFill>
            <a:srgbClr val="123F59"/>
          </a:solidFill>
        </p:spPr>
        <p:txBody>
          <a:bodyPr anchor="b">
            <a:noAutofit/>
          </a:bodyPr>
          <a:lstStyle>
            <a:lvl1pPr algn="l">
              <a:lnSpc>
                <a:spcPct val="90000"/>
              </a:lnSpc>
              <a:defRPr sz="3600" b="1">
                <a:solidFill>
                  <a:schemeClr val="bg1"/>
                </a:solidFill>
              </a:defRPr>
            </a:lvl1pPr>
          </a:lstStyle>
          <a:p>
            <a:r>
              <a:rPr lang="en-US" dirty="0"/>
              <a:t>This is for your images too.</a:t>
            </a:r>
          </a:p>
        </p:txBody>
      </p:sp>
      <p:sp>
        <p:nvSpPr>
          <p:cNvPr id="4" name="Marcador de texto 3"/>
          <p:cNvSpPr>
            <a:spLocks noGrp="1"/>
          </p:cNvSpPr>
          <p:nvPr>
            <p:ph type="body" sz="half" idx="2" hasCustomPrompt="1"/>
          </p:nvPr>
        </p:nvSpPr>
        <p:spPr>
          <a:xfrm>
            <a:off x="457201" y="4311316"/>
            <a:ext cx="3259189" cy="451781"/>
          </a:xfrm>
        </p:spPr>
        <p:txBody>
          <a:bodyPr anchor="t">
            <a:noAutofit/>
          </a:bodyPr>
          <a:lstStyle>
            <a:lvl1pPr marL="0" indent="0">
              <a:buNone/>
              <a:defRPr sz="10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dirty="0"/>
              <a:t>Credit: Remember that behind every image, there’s a photographer. Let’s thank her with a credit or a link.</a:t>
            </a:r>
          </a:p>
        </p:txBody>
      </p:sp>
      <p:cxnSp>
        <p:nvCxnSpPr>
          <p:cNvPr id="9" name="Conector recto 8"/>
          <p:cNvCxnSpPr/>
          <p:nvPr userDrawn="1"/>
        </p:nvCxnSpPr>
        <p:spPr>
          <a:xfrm>
            <a:off x="3021231" y="2035553"/>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 name="Marcador de posición de imagen 2"/>
          <p:cNvSpPr>
            <a:spLocks noGrp="1"/>
          </p:cNvSpPr>
          <p:nvPr>
            <p:ph type="pic" idx="1" hasCustomPrompt="1"/>
          </p:nvPr>
        </p:nvSpPr>
        <p:spPr>
          <a:xfrm>
            <a:off x="4016908" y="341692"/>
            <a:ext cx="4669860" cy="4421405"/>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Click on it to add an image...</a:t>
            </a:r>
          </a:p>
        </p:txBody>
      </p:sp>
      <p:sp>
        <p:nvSpPr>
          <p:cNvPr id="13" name="Marcador de texto 12"/>
          <p:cNvSpPr>
            <a:spLocks noGrp="1"/>
          </p:cNvSpPr>
          <p:nvPr>
            <p:ph type="body" sz="quarter" idx="13" hasCustomPrompt="1"/>
          </p:nvPr>
        </p:nvSpPr>
        <p:spPr>
          <a:xfrm>
            <a:off x="457505" y="2105736"/>
            <a:ext cx="3258916" cy="2156222"/>
          </a:xfrm>
          <a:solidFill>
            <a:srgbClr val="123F59"/>
          </a:solidFill>
        </p:spPr>
        <p:txBody>
          <a:bodyPr>
            <a:normAutofit/>
          </a:bodyPr>
          <a:lstStyle>
            <a:lvl1pPr marL="0" indent="0">
              <a:buNone/>
              <a:defRPr sz="1600" b="0" baseline="0">
                <a:solidFill>
                  <a:schemeClr val="bg1"/>
                </a:solidFill>
              </a:defRPr>
            </a:lvl1pPr>
          </a:lstStyle>
          <a:p>
            <a:pPr lvl="0"/>
            <a:r>
              <a:rPr lang="en-US" dirty="0"/>
              <a:t>If there’s a story behind your image, then this is the best place to put it. You have enough space for two paragraphs, even three reducing the size of the text. But don’t forget that less is almost always more!</a:t>
            </a:r>
          </a:p>
        </p:txBody>
      </p:sp>
      <p:sp>
        <p:nvSpPr>
          <p:cNvPr id="12" name="TextBox 11">
            <a:extLst>
              <a:ext uri="{FF2B5EF4-FFF2-40B4-BE49-F238E27FC236}">
                <a16:creationId xmlns:a16="http://schemas.microsoft.com/office/drawing/2014/main" id="{C02B7B70-2809-3045-98A9-0B116FD1B290}"/>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4" name="Picture 13">
            <a:extLst>
              <a:ext uri="{FF2B5EF4-FFF2-40B4-BE49-F238E27FC236}">
                <a16:creationId xmlns:a16="http://schemas.microsoft.com/office/drawing/2014/main" id="{DE4D94E1-2A74-B841-BF44-B80D9F1D62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854585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posición de imagen 2"/>
          <p:cNvSpPr>
            <a:spLocks noGrp="1"/>
          </p:cNvSpPr>
          <p:nvPr>
            <p:ph type="pic" idx="1" hasCustomPrompt="1"/>
          </p:nvPr>
        </p:nvSpPr>
        <p:spPr>
          <a:xfrm>
            <a:off x="0" y="0"/>
            <a:ext cx="9144000" cy="514350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a FULL SCREEN IMAGE too!</a:t>
            </a:r>
          </a:p>
        </p:txBody>
      </p:sp>
      <p:sp>
        <p:nvSpPr>
          <p:cNvPr id="5" name="Marcador de fecha 4"/>
          <p:cNvSpPr>
            <a:spLocks noGrp="1"/>
          </p:cNvSpPr>
          <p:nvPr>
            <p:ph type="dt" sz="half" idx="10"/>
          </p:nvPr>
        </p:nvSpPr>
        <p:spPr/>
        <p:txBody>
          <a:bodyPr/>
          <a:lstStyle/>
          <a:p>
            <a:fld id="{F9EE3DCF-02A2-CD4E-AA28-4215D40EA233}" type="datetime1">
              <a:rPr lang="es-BO" smtClean="0"/>
              <a:t>19/8/19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9" name="TextBox 8">
            <a:extLst>
              <a:ext uri="{FF2B5EF4-FFF2-40B4-BE49-F238E27FC236}">
                <a16:creationId xmlns:a16="http://schemas.microsoft.com/office/drawing/2014/main" id="{09BCDE82-10C7-4547-B42C-8314D0CC08E4}"/>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0" name="Picture 9">
            <a:extLst>
              <a:ext uri="{FF2B5EF4-FFF2-40B4-BE49-F238E27FC236}">
                <a16:creationId xmlns:a16="http://schemas.microsoft.com/office/drawing/2014/main" id="{552F56B4-D679-3E45-A51F-7F42389C05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85520850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Autofit/>
          </a:bodyPr>
          <a:lstStyle/>
          <a:p>
            <a:r>
              <a:rPr lang="en-US" noProof="0" dirty="0"/>
              <a:t>Treat it like a title*</a:t>
            </a:r>
          </a:p>
        </p:txBody>
      </p:sp>
      <p:sp>
        <p:nvSpPr>
          <p:cNvPr id="3" name="Marcador de texto 2"/>
          <p:cNvSpPr>
            <a:spLocks noGrp="1"/>
          </p:cNvSpPr>
          <p:nvPr>
            <p:ph type="body" idx="1"/>
          </p:nvPr>
        </p:nvSpPr>
        <p:spPr>
          <a:xfrm>
            <a:off x="457200" y="1200151"/>
            <a:ext cx="8229600" cy="3694250"/>
          </a:xfrm>
          <a:prstGeom prst="rect">
            <a:avLst/>
          </a:prstGeom>
        </p:spPr>
        <p:txBody>
          <a:bodyPr vert="horz" lIns="91440" tIns="45720" rIns="91440" bIns="45720" rtlCol="0">
            <a:normAutofit/>
          </a:bodyPr>
          <a:lstStyle/>
          <a:p>
            <a:pPr lvl="0"/>
            <a:r>
              <a:rPr lang="en-US" noProof="0" dirty="0"/>
              <a:t>Keep it simple</a:t>
            </a:r>
          </a:p>
          <a:p>
            <a:pPr lvl="1"/>
            <a:r>
              <a:rPr lang="en-US" noProof="0" dirty="0"/>
              <a:t>Don’t overuse these bullets!</a:t>
            </a:r>
          </a:p>
          <a:p>
            <a:pPr lvl="2"/>
            <a:r>
              <a:rPr lang="en-US" noProof="0" dirty="0"/>
              <a:t>We strongly recommend not to use these ones</a:t>
            </a:r>
          </a:p>
          <a:p>
            <a:pPr lvl="3"/>
            <a:r>
              <a:rPr lang="en-US" noProof="0" dirty="0"/>
              <a:t>Your audience won’t read these ones</a:t>
            </a:r>
          </a:p>
          <a:p>
            <a:pPr lvl="4"/>
            <a:r>
              <a:rPr lang="en-US" noProof="0" dirty="0"/>
              <a:t>Forget about it!</a:t>
            </a:r>
          </a:p>
        </p:txBody>
      </p:sp>
      <p:sp>
        <p:nvSpPr>
          <p:cNvPr id="4" name="Marcador de fecha 3"/>
          <p:cNvSpPr>
            <a:spLocks noGrp="1"/>
          </p:cNvSpPr>
          <p:nvPr>
            <p:ph type="dt" sz="half" idx="2"/>
          </p:nvPr>
        </p:nvSpPr>
        <p:spPr>
          <a:xfrm>
            <a:off x="6890388" y="4939118"/>
            <a:ext cx="1145266" cy="146706"/>
          </a:xfrm>
          <a:prstGeom prst="rect">
            <a:avLst/>
          </a:prstGeom>
        </p:spPr>
        <p:txBody>
          <a:bodyPr vert="horz" lIns="91440" tIns="45720" rIns="91440" bIns="45720" rtlCol="0" anchor="ctr"/>
          <a:lstStyle>
            <a:lvl1pPr algn="r">
              <a:defRPr sz="800">
                <a:solidFill>
                  <a:schemeClr val="tx1">
                    <a:tint val="75000"/>
                  </a:schemeClr>
                </a:solidFill>
              </a:defRPr>
            </a:lvl1pPr>
          </a:lstStyle>
          <a:p>
            <a:fld id="{181D78FC-DA83-0C49-9DB7-48439BC5582F}" type="datetime1">
              <a:rPr lang="es-BO" smtClean="0"/>
              <a:pPr/>
              <a:t>19/8/19</a:t>
            </a:fld>
            <a:endParaRPr lang="en-US"/>
          </a:p>
        </p:txBody>
      </p:sp>
      <p:sp>
        <p:nvSpPr>
          <p:cNvPr id="5" name="Marcador de pie de página 4"/>
          <p:cNvSpPr>
            <a:spLocks noGrp="1"/>
          </p:cNvSpPr>
          <p:nvPr>
            <p:ph type="ftr" sz="quarter" idx="3"/>
          </p:nvPr>
        </p:nvSpPr>
        <p:spPr>
          <a:xfrm>
            <a:off x="457200" y="4939118"/>
            <a:ext cx="6433188" cy="146706"/>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This is a footer, so use it when you need it.</a:t>
            </a:r>
          </a:p>
        </p:txBody>
      </p:sp>
      <p:sp>
        <p:nvSpPr>
          <p:cNvPr id="6" name="Marcador de número de diapositiva 5"/>
          <p:cNvSpPr>
            <a:spLocks noGrp="1"/>
          </p:cNvSpPr>
          <p:nvPr>
            <p:ph type="sldNum" sz="quarter" idx="4"/>
          </p:nvPr>
        </p:nvSpPr>
        <p:spPr>
          <a:xfrm>
            <a:off x="8077200" y="4939118"/>
            <a:ext cx="609600" cy="146706"/>
          </a:xfrm>
          <a:prstGeom prst="rect">
            <a:avLst/>
          </a:prstGeom>
        </p:spPr>
        <p:txBody>
          <a:bodyPr vert="horz" lIns="91440" tIns="45720" rIns="91440" bIns="45720" rtlCol="0" anchor="ctr"/>
          <a:lstStyle>
            <a:lvl1pPr algn="r">
              <a:defRPr sz="800">
                <a:solidFill>
                  <a:schemeClr val="tx1">
                    <a:tint val="75000"/>
                  </a:schemeClr>
                </a:solidFill>
              </a:defRPr>
            </a:lvl1pPr>
          </a:lstStyle>
          <a:p>
            <a:fld id="{1A9D366B-1E42-9E47-9213-7A0BF786C435}" type="slidenum">
              <a:rPr lang="en-US" smtClean="0"/>
              <a:pPr/>
              <a:t>‹#›</a:t>
            </a:fld>
            <a:endParaRPr lang="en-US"/>
          </a:p>
        </p:txBody>
      </p:sp>
      <p:cxnSp>
        <p:nvCxnSpPr>
          <p:cNvPr id="8" name="Conector recto 7"/>
          <p:cNvCxnSpPr/>
          <p:nvPr userDrawn="1"/>
        </p:nvCxnSpPr>
        <p:spPr>
          <a:xfrm>
            <a:off x="457200" y="4894400"/>
            <a:ext cx="8229600" cy="0"/>
          </a:xfrm>
          <a:prstGeom prst="line">
            <a:avLst/>
          </a:prstGeom>
          <a:ln w="1270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Conector recto 8"/>
          <p:cNvCxnSpPr/>
          <p:nvPr userDrawn="1"/>
        </p:nvCxnSpPr>
        <p:spPr>
          <a:xfrm>
            <a:off x="457200" y="1063229"/>
            <a:ext cx="82296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9803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83" r:id="rId3"/>
    <p:sldLayoutId id="2147483675" r:id="rId4"/>
    <p:sldLayoutId id="2147483678" r:id="rId5"/>
    <p:sldLayoutId id="2147483681" r:id="rId6"/>
    <p:sldLayoutId id="2147483682" r:id="rId7"/>
    <p:sldLayoutId id="2147483703" r:id="rId8"/>
    <p:sldLayoutId id="2147483684" r:id="rId9"/>
    <p:sldLayoutId id="2147483685" r:id="rId10"/>
    <p:sldLayoutId id="2147483686" r:id="rId11"/>
    <p:sldLayoutId id="2147483679" r:id="rId12"/>
    <p:sldLayoutId id="2147483687" r:id="rId13"/>
    <p:sldLayoutId id="2147483688" r:id="rId14"/>
    <p:sldLayoutId id="2147483689" r:id="rId15"/>
    <p:sldLayoutId id="2147483704" r:id="rId16"/>
    <p:sldLayoutId id="2147483705" r:id="rId17"/>
    <p:sldLayoutId id="2147483691" r:id="rId18"/>
    <p:sldLayoutId id="2147483692" r:id="rId19"/>
    <p:sldLayoutId id="2147483693" r:id="rId20"/>
    <p:sldLayoutId id="2147483706" r:id="rId21"/>
    <p:sldLayoutId id="2147483694" r:id="rId22"/>
    <p:sldLayoutId id="2147483697" r:id="rId23"/>
    <p:sldLayoutId id="2147483695" r:id="rId24"/>
    <p:sldLayoutId id="2147483696" r:id="rId25"/>
    <p:sldLayoutId id="2147483708" r:id="rId26"/>
    <p:sldLayoutId id="2147483698" r:id="rId27"/>
    <p:sldLayoutId id="2147483709" r:id="rId28"/>
    <p:sldLayoutId id="2147483700" r:id="rId29"/>
    <p:sldLayoutId id="2147483710" r:id="rId30"/>
    <p:sldLayoutId id="2147483701" r:id="rId31"/>
    <p:sldLayoutId id="2147483707" r:id="rId32"/>
    <p:sldLayoutId id="2147483702" r:id="rId33"/>
  </p:sldLayoutIdLst>
  <p:hf sldNum="0" hdr="0" ftr="0" dt="0"/>
  <p:txStyles>
    <p:titleStyle>
      <a:lvl1pPr algn="l" defTabSz="457200" rtl="0" eaLnBrk="1" latinLnBrk="0" hangingPunct="1">
        <a:spcBef>
          <a:spcPct val="0"/>
        </a:spcBef>
        <a:buNone/>
        <a:defRPr sz="4400" b="1"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tx1"/>
        </a:buClr>
        <a:buSzPct val="70000"/>
        <a:buFont typeface="Courier New"/>
        <a:buChar char="o"/>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baseline="0">
          <a:solidFill>
            <a:schemeClr val="tx1"/>
          </a:solidFill>
          <a:latin typeface="+mn-lt"/>
          <a:ea typeface="+mn-ea"/>
          <a:cs typeface="+mn-cs"/>
        </a:defRPr>
      </a:lvl3pPr>
      <a:lvl4pPr marL="1600200" indent="-228600" algn="l" defTabSz="457200" rtl="0" eaLnBrk="1" latinLnBrk="0" hangingPunct="1">
        <a:spcBef>
          <a:spcPct val="20000"/>
        </a:spcBef>
        <a:buSzPct val="70000"/>
        <a:buFont typeface="Courier New"/>
        <a:buChar char="o"/>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w3schools.com/js/js_arrays.asp" TargetMode="External"/><Relationship Id="rId2" Type="http://schemas.openxmlformats.org/officeDocument/2006/relationships/hyperlink" Target="https://developer.mozilla.org/en-US/docs/Web/JavaScript/Reference/Global_Objects/Array" TargetMode="External"/><Relationship Id="rId1" Type="http://schemas.openxmlformats.org/officeDocument/2006/relationships/slideLayout" Target="../slideLayouts/slideLayout2.xml"/><Relationship Id="rId4" Type="http://schemas.openxmlformats.org/officeDocument/2006/relationships/hyperlink" Target="https://javascript30.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a:lnSpc>
                <a:spcPct val="80000"/>
              </a:lnSpc>
            </a:pPr>
            <a:r>
              <a:rPr lang="en-US" sz="9600" dirty="0"/>
              <a:t>Array.</a:t>
            </a:r>
          </a:p>
        </p:txBody>
      </p:sp>
      <p:sp>
        <p:nvSpPr>
          <p:cNvPr id="3" name="Subtítulo 2"/>
          <p:cNvSpPr>
            <a:spLocks noGrp="1"/>
          </p:cNvSpPr>
          <p:nvPr>
            <p:ph type="subTitle" idx="1"/>
          </p:nvPr>
        </p:nvSpPr>
        <p:spPr/>
        <p:txBody>
          <a:bodyPr>
            <a:normAutofit/>
          </a:bodyPr>
          <a:lstStyle/>
          <a:p>
            <a:r>
              <a:rPr lang="en-US" dirty="0"/>
              <a:t>Storing data in JavaScript.</a:t>
            </a:r>
          </a:p>
        </p:txBody>
      </p:sp>
    </p:spTree>
    <p:extLst>
      <p:ext uri="{BB962C8B-B14F-4D97-AF65-F5344CB8AC3E}">
        <p14:creationId xmlns:p14="http://schemas.microsoft.com/office/powerpoint/2010/main" val="141962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454E4-2F54-1044-89CD-93B2086A79D6}"/>
              </a:ext>
            </a:extLst>
          </p:cNvPr>
          <p:cNvSpPr>
            <a:spLocks noGrp="1"/>
          </p:cNvSpPr>
          <p:nvPr>
            <p:ph type="title"/>
          </p:nvPr>
        </p:nvSpPr>
        <p:spPr/>
        <p:txBody>
          <a:bodyPr/>
          <a:lstStyle/>
          <a:p>
            <a:r>
              <a:rPr lang="en-US" dirty="0"/>
              <a:t>Mutate Data in Array</a:t>
            </a:r>
          </a:p>
        </p:txBody>
      </p:sp>
      <p:sp>
        <p:nvSpPr>
          <p:cNvPr id="5" name="Content Placeholder 2">
            <a:extLst>
              <a:ext uri="{FF2B5EF4-FFF2-40B4-BE49-F238E27FC236}">
                <a16:creationId xmlns:a16="http://schemas.microsoft.com/office/drawing/2014/main" id="{8E71738C-619C-524F-9F99-48E9CDE43383}"/>
              </a:ext>
            </a:extLst>
          </p:cNvPr>
          <p:cNvSpPr>
            <a:spLocks noGrp="1"/>
          </p:cNvSpPr>
          <p:nvPr>
            <p:ph idx="1"/>
          </p:nvPr>
        </p:nvSpPr>
        <p:spPr/>
        <p:txBody>
          <a:bodyPr/>
          <a:lstStyle/>
          <a:p>
            <a:r>
              <a:rPr lang="en-US" dirty="0"/>
              <a:t>Very simple to change the data in an array</a:t>
            </a:r>
          </a:p>
          <a:p>
            <a:pPr marL="0" indent="0">
              <a:buNone/>
            </a:pPr>
            <a:endParaRPr lang="en-US" dirty="0"/>
          </a:p>
        </p:txBody>
      </p:sp>
      <p:pic>
        <p:nvPicPr>
          <p:cNvPr id="6" name="Picture 5">
            <a:extLst>
              <a:ext uri="{FF2B5EF4-FFF2-40B4-BE49-F238E27FC236}">
                <a16:creationId xmlns:a16="http://schemas.microsoft.com/office/drawing/2014/main" id="{D9C7D547-37B5-E54A-8CC0-481D03528272}"/>
              </a:ext>
            </a:extLst>
          </p:cNvPr>
          <p:cNvPicPr>
            <a:picLocks noChangeAspect="1"/>
          </p:cNvPicPr>
          <p:nvPr/>
        </p:nvPicPr>
        <p:blipFill>
          <a:blip r:embed="rId2"/>
          <a:stretch>
            <a:fillRect/>
          </a:stretch>
        </p:blipFill>
        <p:spPr>
          <a:xfrm>
            <a:off x="2705100" y="1815376"/>
            <a:ext cx="3733800" cy="1231900"/>
          </a:xfrm>
          <a:prstGeom prst="rect">
            <a:avLst/>
          </a:prstGeom>
        </p:spPr>
      </p:pic>
      <p:sp>
        <p:nvSpPr>
          <p:cNvPr id="8" name="TextBox 7">
            <a:extLst>
              <a:ext uri="{FF2B5EF4-FFF2-40B4-BE49-F238E27FC236}">
                <a16:creationId xmlns:a16="http://schemas.microsoft.com/office/drawing/2014/main" id="{2BB50F53-943F-9F41-8181-5A5B4C440E28}"/>
              </a:ext>
            </a:extLst>
          </p:cNvPr>
          <p:cNvSpPr txBox="1"/>
          <p:nvPr/>
        </p:nvSpPr>
        <p:spPr>
          <a:xfrm>
            <a:off x="1045818" y="3140396"/>
            <a:ext cx="915635" cy="1200329"/>
          </a:xfrm>
          <a:prstGeom prst="rect">
            <a:avLst/>
          </a:prstGeom>
          <a:noFill/>
        </p:spPr>
        <p:txBody>
          <a:bodyPr wrap="none" rtlCol="0">
            <a:spAutoFit/>
          </a:bodyPr>
          <a:lstStyle/>
          <a:p>
            <a:r>
              <a:rPr lang="en-US" b="1" dirty="0"/>
              <a:t>Before</a:t>
            </a:r>
          </a:p>
          <a:p>
            <a:endParaRPr lang="en-US" b="1" dirty="0"/>
          </a:p>
          <a:p>
            <a:endParaRPr lang="en-US" b="1" dirty="0"/>
          </a:p>
          <a:p>
            <a:r>
              <a:rPr lang="en-US" b="1" dirty="0"/>
              <a:t>After</a:t>
            </a:r>
          </a:p>
        </p:txBody>
      </p:sp>
      <p:pic>
        <p:nvPicPr>
          <p:cNvPr id="9" name="Picture 8" descr="A close up of a logo&#10;&#10;Description automatically generated">
            <a:extLst>
              <a:ext uri="{FF2B5EF4-FFF2-40B4-BE49-F238E27FC236}">
                <a16:creationId xmlns:a16="http://schemas.microsoft.com/office/drawing/2014/main" id="{25999924-0866-8045-A32C-A9C288D12373}"/>
              </a:ext>
            </a:extLst>
          </p:cNvPr>
          <p:cNvPicPr>
            <a:picLocks noChangeAspect="1"/>
          </p:cNvPicPr>
          <p:nvPr/>
        </p:nvPicPr>
        <p:blipFill>
          <a:blip r:embed="rId3"/>
          <a:stretch>
            <a:fillRect/>
          </a:stretch>
        </p:blipFill>
        <p:spPr>
          <a:xfrm>
            <a:off x="1212850" y="3540536"/>
            <a:ext cx="6718300" cy="292100"/>
          </a:xfrm>
          <a:prstGeom prst="rect">
            <a:avLst/>
          </a:prstGeom>
        </p:spPr>
      </p:pic>
      <p:pic>
        <p:nvPicPr>
          <p:cNvPr id="10" name="Picture 9" descr="A close up of a logo&#10;&#10;Description automatically generated">
            <a:extLst>
              <a:ext uri="{FF2B5EF4-FFF2-40B4-BE49-F238E27FC236}">
                <a16:creationId xmlns:a16="http://schemas.microsoft.com/office/drawing/2014/main" id="{948A543D-E167-E043-8C9A-0DBAE1CB5A30}"/>
              </a:ext>
            </a:extLst>
          </p:cNvPr>
          <p:cNvPicPr>
            <a:picLocks noChangeAspect="1"/>
          </p:cNvPicPr>
          <p:nvPr/>
        </p:nvPicPr>
        <p:blipFill>
          <a:blip r:embed="rId4"/>
          <a:stretch>
            <a:fillRect/>
          </a:stretch>
        </p:blipFill>
        <p:spPr>
          <a:xfrm>
            <a:off x="1045818" y="4340725"/>
            <a:ext cx="6756400" cy="215900"/>
          </a:xfrm>
          <a:prstGeom prst="rect">
            <a:avLst/>
          </a:prstGeom>
        </p:spPr>
      </p:pic>
    </p:spTree>
    <p:extLst>
      <p:ext uri="{BB962C8B-B14F-4D97-AF65-F5344CB8AC3E}">
        <p14:creationId xmlns:p14="http://schemas.microsoft.com/office/powerpoint/2010/main" val="1363678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4BF5-4A03-F349-B7FB-B121300D7936}"/>
              </a:ext>
            </a:extLst>
          </p:cNvPr>
          <p:cNvSpPr>
            <a:spLocks noGrp="1"/>
          </p:cNvSpPr>
          <p:nvPr>
            <p:ph type="title"/>
          </p:nvPr>
        </p:nvSpPr>
        <p:spPr/>
        <p:txBody>
          <a:bodyPr/>
          <a:lstStyle/>
          <a:p>
            <a:r>
              <a:rPr lang="en-US" dirty="0"/>
              <a:t>Methods available to Arrays</a:t>
            </a:r>
          </a:p>
        </p:txBody>
      </p:sp>
      <p:sp>
        <p:nvSpPr>
          <p:cNvPr id="3" name="Content Placeholder 2">
            <a:extLst>
              <a:ext uri="{FF2B5EF4-FFF2-40B4-BE49-F238E27FC236}">
                <a16:creationId xmlns:a16="http://schemas.microsoft.com/office/drawing/2014/main" id="{913D87F7-F59D-F445-9CB0-7BEFF9003C99}"/>
              </a:ext>
            </a:extLst>
          </p:cNvPr>
          <p:cNvSpPr>
            <a:spLocks noGrp="1"/>
          </p:cNvSpPr>
          <p:nvPr>
            <p:ph idx="1"/>
          </p:nvPr>
        </p:nvSpPr>
        <p:spPr/>
        <p:txBody>
          <a:bodyPr>
            <a:normAutofit fontScale="92500" lnSpcReduction="10000"/>
          </a:bodyPr>
          <a:lstStyle/>
          <a:p>
            <a:r>
              <a:rPr lang="en-US" sz="2800" dirty="0">
                <a:highlight>
                  <a:srgbClr val="C0C0C0"/>
                </a:highlight>
                <a:latin typeface="Courier" pitchFamily="2" charset="0"/>
              </a:rPr>
              <a:t>.join() </a:t>
            </a:r>
            <a:r>
              <a:rPr lang="en-US" sz="2800" dirty="0">
                <a:highlight>
                  <a:srgbClr val="C0C0C0"/>
                </a:highlight>
                <a:latin typeface="+mj-lt"/>
              </a:rPr>
              <a:t>– </a:t>
            </a:r>
            <a:r>
              <a:rPr lang="en-US" sz="2800" dirty="0">
                <a:latin typeface="+mj-lt"/>
              </a:rPr>
              <a:t>combines items of an array and lets 				you specify the characters in between items</a:t>
            </a:r>
          </a:p>
          <a:p>
            <a:r>
              <a:rPr lang="en-US" sz="2800" dirty="0">
                <a:highlight>
                  <a:srgbClr val="C0C0C0"/>
                </a:highlight>
                <a:latin typeface="Courier" pitchFamily="2" charset="0"/>
              </a:rPr>
              <a:t>.push()</a:t>
            </a:r>
            <a:r>
              <a:rPr lang="en-US" sz="2800" dirty="0">
                <a:latin typeface="Courier" pitchFamily="2" charset="0"/>
              </a:rPr>
              <a:t> </a:t>
            </a:r>
            <a:r>
              <a:rPr lang="en-US" sz="2800" dirty="0"/>
              <a:t>- adds an element to the end of an array</a:t>
            </a:r>
          </a:p>
          <a:p>
            <a:r>
              <a:rPr lang="en-US" sz="2800" dirty="0">
                <a:highlight>
                  <a:srgbClr val="C0C0C0"/>
                </a:highlight>
                <a:latin typeface="Courier" pitchFamily="2" charset="0"/>
              </a:rPr>
              <a:t>.unshift()</a:t>
            </a:r>
            <a:r>
              <a:rPr lang="en-US" sz="2800" dirty="0">
                <a:latin typeface="Courier" pitchFamily="2" charset="0"/>
              </a:rPr>
              <a:t> </a:t>
            </a:r>
            <a:r>
              <a:rPr lang="en-US" sz="2800" dirty="0"/>
              <a:t>- adds an element to the beginning </a:t>
            </a:r>
          </a:p>
          <a:p>
            <a:r>
              <a:rPr lang="en-US" sz="2800" dirty="0">
                <a:highlight>
                  <a:srgbClr val="C0C0C0"/>
                </a:highlight>
                <a:latin typeface="Courier" pitchFamily="2" charset="0"/>
              </a:rPr>
              <a:t>.pop()</a:t>
            </a:r>
            <a:r>
              <a:rPr lang="en-US" sz="2800" dirty="0">
                <a:latin typeface="Courier" pitchFamily="2" charset="0"/>
              </a:rPr>
              <a:t> </a:t>
            </a:r>
            <a:r>
              <a:rPr lang="en-US" sz="2800" dirty="0"/>
              <a:t>- removes the last element</a:t>
            </a:r>
          </a:p>
          <a:p>
            <a:r>
              <a:rPr lang="en-US" sz="2800" dirty="0">
                <a:highlight>
                  <a:srgbClr val="C0C0C0"/>
                </a:highlight>
                <a:latin typeface="Courier" pitchFamily="2" charset="0"/>
              </a:rPr>
              <a:t>.shift()</a:t>
            </a:r>
            <a:r>
              <a:rPr lang="en-US" sz="2800" dirty="0"/>
              <a:t> - removes the first element</a:t>
            </a:r>
          </a:p>
          <a:p>
            <a:r>
              <a:rPr lang="en-US" sz="2800" dirty="0">
                <a:highlight>
                  <a:srgbClr val="C0C0C0"/>
                </a:highlight>
                <a:latin typeface="Courier" pitchFamily="2" charset="0"/>
              </a:rPr>
              <a:t>.</a:t>
            </a:r>
            <a:r>
              <a:rPr lang="en-US" sz="2800" dirty="0" err="1">
                <a:highlight>
                  <a:srgbClr val="C0C0C0"/>
                </a:highlight>
                <a:latin typeface="Courier" pitchFamily="2" charset="0"/>
              </a:rPr>
              <a:t>i</a:t>
            </a:r>
            <a:r>
              <a:rPr lang="en-US" sz="2800" dirty="0" err="1">
                <a:highlight>
                  <a:srgbClr val="C0C0C0"/>
                </a:highlight>
              </a:rPr>
              <a:t>ndexOf</a:t>
            </a:r>
            <a:r>
              <a:rPr lang="en-US" sz="2800" dirty="0">
                <a:highlight>
                  <a:srgbClr val="C0C0C0"/>
                </a:highlight>
              </a:rPr>
              <a:t>( )</a:t>
            </a:r>
            <a:r>
              <a:rPr lang="en-US" sz="2800" dirty="0"/>
              <a:t>  - returns the position of the element if it </a:t>
            </a:r>
          </a:p>
          <a:p>
            <a:pPr marL="0" indent="0">
              <a:buNone/>
            </a:pPr>
            <a:r>
              <a:rPr lang="en-US" sz="2800" dirty="0"/>
              <a:t>		IS PRESENT in the array, if it is not  returns -1</a:t>
            </a:r>
          </a:p>
          <a:p>
            <a:endParaRPr lang="en-US" dirty="0"/>
          </a:p>
        </p:txBody>
      </p:sp>
    </p:spTree>
    <p:extLst>
      <p:ext uri="{BB962C8B-B14F-4D97-AF65-F5344CB8AC3E}">
        <p14:creationId xmlns:p14="http://schemas.microsoft.com/office/powerpoint/2010/main" val="2013156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49B9-6F1D-B141-839D-FF7EC336EA2C}"/>
              </a:ext>
            </a:extLst>
          </p:cNvPr>
          <p:cNvSpPr>
            <a:spLocks noGrp="1"/>
          </p:cNvSpPr>
          <p:nvPr>
            <p:ph type="title"/>
          </p:nvPr>
        </p:nvSpPr>
        <p:spPr/>
        <p:txBody>
          <a:bodyPr/>
          <a:lstStyle/>
          <a:p>
            <a:r>
              <a:rPr lang="en-US" dirty="0"/>
              <a:t>Challenge #2 </a:t>
            </a:r>
          </a:p>
        </p:txBody>
      </p:sp>
      <p:sp>
        <p:nvSpPr>
          <p:cNvPr id="3" name="Content Placeholder 2">
            <a:extLst>
              <a:ext uri="{FF2B5EF4-FFF2-40B4-BE49-F238E27FC236}">
                <a16:creationId xmlns:a16="http://schemas.microsoft.com/office/drawing/2014/main" id="{38C1434E-3A0E-EB4D-83FC-9B5DACAAE87D}"/>
              </a:ext>
            </a:extLst>
          </p:cNvPr>
          <p:cNvSpPr>
            <a:spLocks noGrp="1"/>
          </p:cNvSpPr>
          <p:nvPr>
            <p:ph idx="1"/>
          </p:nvPr>
        </p:nvSpPr>
        <p:spPr/>
        <p:txBody>
          <a:bodyPr>
            <a:normAutofit/>
          </a:bodyPr>
          <a:lstStyle/>
          <a:p>
            <a:r>
              <a:rPr lang="en-US" sz="2400" dirty="0"/>
              <a:t>Create a conditional statement that checks if the name ‘Drake’ is present in the noNewFriends array.  </a:t>
            </a:r>
          </a:p>
          <a:p>
            <a:pPr lvl="1"/>
            <a:r>
              <a:rPr lang="en-US" sz="2000" dirty="0"/>
              <a:t>If he is present </a:t>
            </a:r>
            <a:r>
              <a:rPr lang="en-US" sz="2000" dirty="0" err="1"/>
              <a:t>console.log</a:t>
            </a:r>
            <a:endParaRPr lang="en-US" sz="2000" dirty="0"/>
          </a:p>
          <a:p>
            <a:pPr marL="457200" lvl="1" indent="0">
              <a:buNone/>
            </a:pPr>
            <a:r>
              <a:rPr lang="en-US" sz="2000" dirty="0"/>
              <a:t>‘No New Friends! Drake, we’re going to have to ask you to leave.’ </a:t>
            </a:r>
          </a:p>
          <a:p>
            <a:pPr lvl="1"/>
            <a:r>
              <a:rPr lang="en-US" sz="2000" dirty="0"/>
              <a:t>If not, </a:t>
            </a:r>
            <a:r>
              <a:rPr lang="en-US" sz="2000" dirty="0" err="1"/>
              <a:t>console.log</a:t>
            </a:r>
            <a:r>
              <a:rPr lang="en-US" sz="2000" dirty="0"/>
              <a:t> ‘R2H Rocks!’ </a:t>
            </a:r>
            <a:endParaRPr lang="en-US" sz="2400" dirty="0"/>
          </a:p>
          <a:p>
            <a:endParaRPr lang="en-US" sz="2400" dirty="0"/>
          </a:p>
          <a:p>
            <a:endParaRPr lang="en-US" sz="2400" dirty="0"/>
          </a:p>
          <a:p>
            <a:endParaRPr lang="en-US" sz="2400" dirty="0"/>
          </a:p>
          <a:p>
            <a:r>
              <a:rPr lang="en-US" sz="2400" dirty="0"/>
              <a:t>Practice using methods with arrays that are new to you </a:t>
            </a:r>
          </a:p>
        </p:txBody>
      </p:sp>
      <p:pic>
        <p:nvPicPr>
          <p:cNvPr id="4" name="Picture 3">
            <a:extLst>
              <a:ext uri="{FF2B5EF4-FFF2-40B4-BE49-F238E27FC236}">
                <a16:creationId xmlns:a16="http://schemas.microsoft.com/office/drawing/2014/main" id="{055B8711-EA18-5F4F-804D-05BFBCF39469}"/>
              </a:ext>
            </a:extLst>
          </p:cNvPr>
          <p:cNvPicPr>
            <a:picLocks noChangeAspect="1"/>
          </p:cNvPicPr>
          <p:nvPr/>
        </p:nvPicPr>
        <p:blipFill>
          <a:blip r:embed="rId2"/>
          <a:stretch>
            <a:fillRect/>
          </a:stretch>
        </p:blipFill>
        <p:spPr>
          <a:xfrm>
            <a:off x="3475546" y="3112316"/>
            <a:ext cx="2121066" cy="1408883"/>
          </a:xfrm>
          <a:prstGeom prst="rect">
            <a:avLst/>
          </a:prstGeom>
        </p:spPr>
      </p:pic>
    </p:spTree>
    <p:extLst>
      <p:ext uri="{BB962C8B-B14F-4D97-AF65-F5344CB8AC3E}">
        <p14:creationId xmlns:p14="http://schemas.microsoft.com/office/powerpoint/2010/main" val="838248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45AD4-C1A5-4D4F-B3E3-541240B03130}"/>
              </a:ext>
            </a:extLst>
          </p:cNvPr>
          <p:cNvSpPr>
            <a:spLocks noGrp="1"/>
          </p:cNvSpPr>
          <p:nvPr>
            <p:ph type="title"/>
          </p:nvPr>
        </p:nvSpPr>
        <p:spPr/>
        <p:txBody>
          <a:bodyPr/>
          <a:lstStyle/>
          <a:p>
            <a:r>
              <a:rPr lang="en-US" dirty="0"/>
              <a:t>Challenge #3 </a:t>
            </a:r>
          </a:p>
        </p:txBody>
      </p:sp>
      <p:sp>
        <p:nvSpPr>
          <p:cNvPr id="3" name="Content Placeholder 2">
            <a:extLst>
              <a:ext uri="{FF2B5EF4-FFF2-40B4-BE49-F238E27FC236}">
                <a16:creationId xmlns:a16="http://schemas.microsoft.com/office/drawing/2014/main" id="{72B2915C-5535-1940-8DD7-2292B067E516}"/>
              </a:ext>
            </a:extLst>
          </p:cNvPr>
          <p:cNvSpPr>
            <a:spLocks noGrp="1"/>
          </p:cNvSpPr>
          <p:nvPr>
            <p:ph idx="1"/>
          </p:nvPr>
        </p:nvSpPr>
        <p:spPr/>
        <p:txBody>
          <a:bodyPr/>
          <a:lstStyle/>
          <a:p>
            <a:r>
              <a:rPr lang="en-US" sz="2800" dirty="0"/>
              <a:t>Add ‘Drake’ to the end of your noNewFriends array</a:t>
            </a:r>
          </a:p>
          <a:p>
            <a:r>
              <a:rPr lang="en-US" sz="2800" dirty="0"/>
              <a:t>Create a conditional statement that checks if ‘Drake’ is present</a:t>
            </a:r>
          </a:p>
          <a:p>
            <a:pPr lvl="1"/>
            <a:r>
              <a:rPr lang="en-US" dirty="0"/>
              <a:t>If he is present use a method to remove him from the array</a:t>
            </a:r>
          </a:p>
          <a:p>
            <a:pPr lvl="1"/>
            <a:r>
              <a:rPr lang="en-US" dirty="0"/>
              <a:t>If he is not present console.log ‘R2H Rocks!’</a:t>
            </a:r>
          </a:p>
          <a:p>
            <a:endParaRPr lang="en-US" dirty="0"/>
          </a:p>
        </p:txBody>
      </p:sp>
      <p:pic>
        <p:nvPicPr>
          <p:cNvPr id="4" name="Picture 3">
            <a:extLst>
              <a:ext uri="{FF2B5EF4-FFF2-40B4-BE49-F238E27FC236}">
                <a16:creationId xmlns:a16="http://schemas.microsoft.com/office/drawing/2014/main" id="{A91BF74D-A5FF-BB47-BCEA-85A445357D0B}"/>
              </a:ext>
            </a:extLst>
          </p:cNvPr>
          <p:cNvPicPr>
            <a:picLocks noChangeAspect="1"/>
          </p:cNvPicPr>
          <p:nvPr/>
        </p:nvPicPr>
        <p:blipFill>
          <a:blip r:embed="rId2"/>
          <a:stretch>
            <a:fillRect/>
          </a:stretch>
        </p:blipFill>
        <p:spPr>
          <a:xfrm>
            <a:off x="6999159" y="69057"/>
            <a:ext cx="975610" cy="975610"/>
          </a:xfrm>
          <a:prstGeom prst="rect">
            <a:avLst/>
          </a:prstGeom>
        </p:spPr>
      </p:pic>
    </p:spTree>
    <p:extLst>
      <p:ext uri="{BB962C8B-B14F-4D97-AF65-F5344CB8AC3E}">
        <p14:creationId xmlns:p14="http://schemas.microsoft.com/office/powerpoint/2010/main" val="859400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9FFC-5768-3644-A4C4-ED1493CA8247}"/>
              </a:ext>
            </a:extLst>
          </p:cNvPr>
          <p:cNvSpPr>
            <a:spLocks noGrp="1"/>
          </p:cNvSpPr>
          <p:nvPr>
            <p:ph type="title"/>
          </p:nvPr>
        </p:nvSpPr>
        <p:spPr/>
        <p:txBody>
          <a:bodyPr/>
          <a:lstStyle/>
          <a:p>
            <a:r>
              <a:rPr lang="en-US" dirty="0"/>
              <a:t>Are we on point?</a:t>
            </a:r>
          </a:p>
        </p:txBody>
      </p:sp>
      <p:pic>
        <p:nvPicPr>
          <p:cNvPr id="5" name="Content Placeholder 4">
            <a:extLst>
              <a:ext uri="{FF2B5EF4-FFF2-40B4-BE49-F238E27FC236}">
                <a16:creationId xmlns:a16="http://schemas.microsoft.com/office/drawing/2014/main" id="{64DB12CA-0C0E-B146-904F-0BD16B2BDB09}"/>
              </a:ext>
            </a:extLst>
          </p:cNvPr>
          <p:cNvPicPr>
            <a:picLocks noGrp="1" noChangeAspect="1"/>
          </p:cNvPicPr>
          <p:nvPr>
            <p:ph idx="1"/>
          </p:nvPr>
        </p:nvPicPr>
        <p:blipFill>
          <a:blip r:embed="rId2"/>
          <a:stretch>
            <a:fillRect/>
          </a:stretch>
        </p:blipFill>
        <p:spPr>
          <a:xfrm>
            <a:off x="1807535" y="1360967"/>
            <a:ext cx="5785137" cy="3229454"/>
          </a:xfrm>
        </p:spPr>
      </p:pic>
    </p:spTree>
    <p:extLst>
      <p:ext uri="{BB962C8B-B14F-4D97-AF65-F5344CB8AC3E}">
        <p14:creationId xmlns:p14="http://schemas.microsoft.com/office/powerpoint/2010/main" val="2226405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73253-E545-1A40-A4FD-0E02985AB889}"/>
              </a:ext>
            </a:extLst>
          </p:cNvPr>
          <p:cNvSpPr>
            <a:spLocks noGrp="1"/>
          </p:cNvSpPr>
          <p:nvPr>
            <p:ph type="title"/>
          </p:nvPr>
        </p:nvSpPr>
        <p:spPr/>
        <p:txBody>
          <a:bodyPr/>
          <a:lstStyle/>
          <a:p>
            <a:r>
              <a:rPr lang="en-US" dirty="0"/>
              <a:t>Associate Arrays</a:t>
            </a:r>
          </a:p>
        </p:txBody>
      </p:sp>
      <p:sp>
        <p:nvSpPr>
          <p:cNvPr id="3" name="Content Placeholder 2">
            <a:extLst>
              <a:ext uri="{FF2B5EF4-FFF2-40B4-BE49-F238E27FC236}">
                <a16:creationId xmlns:a16="http://schemas.microsoft.com/office/drawing/2014/main" id="{A5B28B29-4C80-5B40-B9EA-231CAE94D731}"/>
              </a:ext>
            </a:extLst>
          </p:cNvPr>
          <p:cNvSpPr>
            <a:spLocks noGrp="1"/>
          </p:cNvSpPr>
          <p:nvPr>
            <p:ph idx="1"/>
          </p:nvPr>
        </p:nvSpPr>
        <p:spPr/>
        <p:txBody>
          <a:bodyPr/>
          <a:lstStyle/>
          <a:p>
            <a:r>
              <a:rPr lang="en-US" dirty="0"/>
              <a:t>The index value is set to a string rather than the normal number value</a:t>
            </a:r>
          </a:p>
          <a:p>
            <a:pPr marL="457200" lvl="1" indent="0" algn="ctr">
              <a:buNone/>
            </a:pPr>
            <a:r>
              <a:rPr lang="en-US" sz="1800" dirty="0">
                <a:solidFill>
                  <a:srgbClr val="FF0000"/>
                </a:solidFill>
              </a:rPr>
              <a:t>Rarely used &amp; some consider bad practice.</a:t>
            </a:r>
          </a:p>
          <a:p>
            <a:pPr marL="457200" lvl="1" indent="0" algn="ctr">
              <a:buNone/>
            </a:pPr>
            <a:endParaRPr lang="en-US" sz="1800" dirty="0">
              <a:solidFill>
                <a:srgbClr val="FF0000"/>
              </a:solidFill>
            </a:endParaRPr>
          </a:p>
        </p:txBody>
      </p:sp>
      <p:pic>
        <p:nvPicPr>
          <p:cNvPr id="4" name="Picture 3">
            <a:extLst>
              <a:ext uri="{FF2B5EF4-FFF2-40B4-BE49-F238E27FC236}">
                <a16:creationId xmlns:a16="http://schemas.microsoft.com/office/drawing/2014/main" id="{6DD35E55-2883-BE4C-807A-FF15590780A5}"/>
              </a:ext>
            </a:extLst>
          </p:cNvPr>
          <p:cNvPicPr>
            <a:picLocks noChangeAspect="1"/>
          </p:cNvPicPr>
          <p:nvPr/>
        </p:nvPicPr>
        <p:blipFill>
          <a:blip r:embed="rId2"/>
          <a:stretch>
            <a:fillRect/>
          </a:stretch>
        </p:blipFill>
        <p:spPr>
          <a:xfrm>
            <a:off x="1758221" y="2859999"/>
            <a:ext cx="5867400" cy="952500"/>
          </a:xfrm>
          <a:prstGeom prst="rect">
            <a:avLst/>
          </a:prstGeom>
        </p:spPr>
      </p:pic>
    </p:spTree>
    <p:extLst>
      <p:ext uri="{BB962C8B-B14F-4D97-AF65-F5344CB8AC3E}">
        <p14:creationId xmlns:p14="http://schemas.microsoft.com/office/powerpoint/2010/main" val="1208861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AEE85-8560-AB4E-A077-4111AF4C5D1E}"/>
              </a:ext>
            </a:extLst>
          </p:cNvPr>
          <p:cNvSpPr>
            <a:spLocks noGrp="1"/>
          </p:cNvSpPr>
          <p:nvPr>
            <p:ph type="title"/>
          </p:nvPr>
        </p:nvSpPr>
        <p:spPr/>
        <p:txBody>
          <a:bodyPr/>
          <a:lstStyle/>
          <a:p>
            <a:r>
              <a:rPr lang="en-US" dirty="0"/>
              <a:t>Multidimensional Array</a:t>
            </a:r>
          </a:p>
        </p:txBody>
      </p:sp>
      <p:sp>
        <p:nvSpPr>
          <p:cNvPr id="3" name="Content Placeholder 2">
            <a:extLst>
              <a:ext uri="{FF2B5EF4-FFF2-40B4-BE49-F238E27FC236}">
                <a16:creationId xmlns:a16="http://schemas.microsoft.com/office/drawing/2014/main" id="{922D93B8-0BB5-764D-904F-3F636993C17F}"/>
              </a:ext>
            </a:extLst>
          </p:cNvPr>
          <p:cNvSpPr>
            <a:spLocks noGrp="1"/>
          </p:cNvSpPr>
          <p:nvPr>
            <p:ph idx="1"/>
          </p:nvPr>
        </p:nvSpPr>
        <p:spPr/>
        <p:txBody>
          <a:bodyPr>
            <a:normAutofit/>
          </a:bodyPr>
          <a:lstStyle/>
          <a:p>
            <a:r>
              <a:rPr lang="en-US" sz="2800" dirty="0"/>
              <a:t>Arrays of arrays of arrays …</a:t>
            </a:r>
          </a:p>
          <a:p>
            <a:r>
              <a:rPr lang="en-US" sz="2800" dirty="0"/>
              <a:t>You can add any kind of data to an array, even other arrays</a:t>
            </a:r>
          </a:p>
        </p:txBody>
      </p:sp>
      <p:pic>
        <p:nvPicPr>
          <p:cNvPr id="4" name="Picture 3">
            <a:extLst>
              <a:ext uri="{FF2B5EF4-FFF2-40B4-BE49-F238E27FC236}">
                <a16:creationId xmlns:a16="http://schemas.microsoft.com/office/drawing/2014/main" id="{8481A2FB-04E0-D044-AC8E-D7FED173E01B}"/>
              </a:ext>
            </a:extLst>
          </p:cNvPr>
          <p:cNvPicPr>
            <a:picLocks noChangeAspect="1"/>
          </p:cNvPicPr>
          <p:nvPr/>
        </p:nvPicPr>
        <p:blipFill>
          <a:blip r:embed="rId2"/>
          <a:stretch>
            <a:fillRect/>
          </a:stretch>
        </p:blipFill>
        <p:spPr>
          <a:xfrm>
            <a:off x="404214" y="2908093"/>
            <a:ext cx="8669136" cy="1398248"/>
          </a:xfrm>
          <a:prstGeom prst="rect">
            <a:avLst/>
          </a:prstGeom>
        </p:spPr>
      </p:pic>
    </p:spTree>
    <p:extLst>
      <p:ext uri="{BB962C8B-B14F-4D97-AF65-F5344CB8AC3E}">
        <p14:creationId xmlns:p14="http://schemas.microsoft.com/office/powerpoint/2010/main" val="279155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1E6A9-5174-6F4A-A34B-CD0DF4D8C1BA}"/>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95DF1912-EB8C-1840-BE8E-66432B116DD6}"/>
              </a:ext>
            </a:extLst>
          </p:cNvPr>
          <p:cNvSpPr>
            <a:spLocks noGrp="1"/>
          </p:cNvSpPr>
          <p:nvPr>
            <p:ph idx="1"/>
          </p:nvPr>
        </p:nvSpPr>
        <p:spPr/>
        <p:txBody>
          <a:bodyPr/>
          <a:lstStyle/>
          <a:p>
            <a:r>
              <a:rPr lang="en-US" dirty="0"/>
              <a:t>MDN JavaScript Array Documentation</a:t>
            </a:r>
          </a:p>
          <a:p>
            <a:pPr lvl="1"/>
            <a:r>
              <a:rPr lang="en-US" sz="1400" dirty="0">
                <a:hlinkClick r:id="rId2"/>
              </a:rPr>
              <a:t>https://developer.mozilla.org/en-US/docs/Web/JavaScript/Reference/Global_Objects/Array</a:t>
            </a:r>
            <a:endParaRPr lang="en-US" sz="1400" dirty="0"/>
          </a:p>
          <a:p>
            <a:r>
              <a:rPr lang="en-US" dirty="0"/>
              <a:t>W3Schools JavaScript Arrays</a:t>
            </a:r>
          </a:p>
          <a:p>
            <a:pPr lvl="1"/>
            <a:r>
              <a:rPr lang="en-US" sz="1400" dirty="0">
                <a:hlinkClick r:id="rId3"/>
              </a:rPr>
              <a:t>https://www.w3schools.com/js/js_arrays.asp</a:t>
            </a:r>
            <a:endParaRPr lang="en-US" sz="1400" dirty="0"/>
          </a:p>
          <a:p>
            <a:r>
              <a:rPr lang="en-US" dirty="0"/>
              <a:t>Array Cardio Tutorial </a:t>
            </a:r>
          </a:p>
          <a:p>
            <a:pPr lvl="1"/>
            <a:r>
              <a:rPr lang="en-US" sz="1400" dirty="0">
                <a:hlinkClick r:id="rId4"/>
              </a:rPr>
              <a:t>https://javascript30.com/</a:t>
            </a:r>
            <a:endParaRPr lang="en-US" sz="1400" dirty="0"/>
          </a:p>
        </p:txBody>
      </p:sp>
    </p:spTree>
    <p:extLst>
      <p:ext uri="{BB962C8B-B14F-4D97-AF65-F5344CB8AC3E}">
        <p14:creationId xmlns:p14="http://schemas.microsoft.com/office/powerpoint/2010/main" val="2095798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499FB-307E-5F40-B9FF-82819344E164}"/>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18C22818-521F-6847-A4A9-049538F84597}"/>
              </a:ext>
            </a:extLst>
          </p:cNvPr>
          <p:cNvSpPr>
            <a:spLocks noGrp="1"/>
          </p:cNvSpPr>
          <p:nvPr>
            <p:ph idx="1"/>
          </p:nvPr>
        </p:nvSpPr>
        <p:spPr/>
        <p:txBody>
          <a:bodyPr/>
          <a:lstStyle/>
          <a:p>
            <a:r>
              <a:rPr lang="en-US" dirty="0"/>
              <a:t>Define array.</a:t>
            </a:r>
          </a:p>
          <a:p>
            <a:r>
              <a:rPr lang="en-US" dirty="0"/>
              <a:t>Demonstrate creating arrays.</a:t>
            </a:r>
          </a:p>
          <a:p>
            <a:r>
              <a:rPr lang="en-US" dirty="0"/>
              <a:t>Practice mutating arrays.</a:t>
            </a:r>
          </a:p>
          <a:p>
            <a:r>
              <a:rPr lang="en-US" dirty="0"/>
              <a:t>Utilize resources provided to further understanding of arrays.</a:t>
            </a:r>
          </a:p>
        </p:txBody>
      </p:sp>
    </p:spTree>
    <p:extLst>
      <p:ext uri="{BB962C8B-B14F-4D97-AF65-F5344CB8AC3E}">
        <p14:creationId xmlns:p14="http://schemas.microsoft.com/office/powerpoint/2010/main" val="4018475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17FD-B6A4-A947-B426-5CF88D4638B7}"/>
              </a:ext>
            </a:extLst>
          </p:cNvPr>
          <p:cNvSpPr>
            <a:spLocks noGrp="1"/>
          </p:cNvSpPr>
          <p:nvPr>
            <p:ph type="title"/>
          </p:nvPr>
        </p:nvSpPr>
        <p:spPr/>
        <p:txBody>
          <a:bodyPr/>
          <a:lstStyle/>
          <a:p>
            <a:r>
              <a:rPr lang="en-US" dirty="0"/>
              <a:t>What is an array</a:t>
            </a:r>
          </a:p>
        </p:txBody>
      </p:sp>
      <p:sp>
        <p:nvSpPr>
          <p:cNvPr id="3" name="Content Placeholder 2">
            <a:extLst>
              <a:ext uri="{FF2B5EF4-FFF2-40B4-BE49-F238E27FC236}">
                <a16:creationId xmlns:a16="http://schemas.microsoft.com/office/drawing/2014/main" id="{D062C681-7E9D-8145-B738-40B8646739D8}"/>
              </a:ext>
            </a:extLst>
          </p:cNvPr>
          <p:cNvSpPr>
            <a:spLocks noGrp="1"/>
          </p:cNvSpPr>
          <p:nvPr>
            <p:ph idx="1"/>
          </p:nvPr>
        </p:nvSpPr>
        <p:spPr/>
        <p:txBody>
          <a:bodyPr/>
          <a:lstStyle/>
          <a:p>
            <a:r>
              <a:rPr lang="en-US" dirty="0"/>
              <a:t>An indexed collection of variables that can have different data types</a:t>
            </a:r>
          </a:p>
          <a:p>
            <a:pPr marL="0" indent="0">
              <a:buNone/>
            </a:pPr>
            <a:endParaRPr lang="en-US" dirty="0"/>
          </a:p>
        </p:txBody>
      </p:sp>
      <p:pic>
        <p:nvPicPr>
          <p:cNvPr id="4" name="Picture 3">
            <a:extLst>
              <a:ext uri="{FF2B5EF4-FFF2-40B4-BE49-F238E27FC236}">
                <a16:creationId xmlns:a16="http://schemas.microsoft.com/office/drawing/2014/main" id="{2554DE36-4E78-E343-9FD8-EE38F597CE71}"/>
              </a:ext>
            </a:extLst>
          </p:cNvPr>
          <p:cNvPicPr>
            <a:picLocks noChangeAspect="1"/>
          </p:cNvPicPr>
          <p:nvPr/>
        </p:nvPicPr>
        <p:blipFill>
          <a:blip r:embed="rId2"/>
          <a:stretch>
            <a:fillRect/>
          </a:stretch>
        </p:blipFill>
        <p:spPr>
          <a:xfrm>
            <a:off x="1790701" y="2495548"/>
            <a:ext cx="2190750" cy="2190750"/>
          </a:xfrm>
          <a:prstGeom prst="rect">
            <a:avLst/>
          </a:prstGeom>
        </p:spPr>
      </p:pic>
      <p:pic>
        <p:nvPicPr>
          <p:cNvPr id="5" name="Picture 4">
            <a:extLst>
              <a:ext uri="{FF2B5EF4-FFF2-40B4-BE49-F238E27FC236}">
                <a16:creationId xmlns:a16="http://schemas.microsoft.com/office/drawing/2014/main" id="{4700AC41-82A6-6D4E-9C39-EC3B1911AFF4}"/>
              </a:ext>
            </a:extLst>
          </p:cNvPr>
          <p:cNvPicPr>
            <a:picLocks noChangeAspect="1"/>
          </p:cNvPicPr>
          <p:nvPr/>
        </p:nvPicPr>
        <p:blipFill>
          <a:blip r:embed="rId3"/>
          <a:stretch>
            <a:fillRect/>
          </a:stretch>
        </p:blipFill>
        <p:spPr>
          <a:xfrm>
            <a:off x="5162549" y="2495548"/>
            <a:ext cx="2393597" cy="2190750"/>
          </a:xfrm>
          <a:prstGeom prst="rect">
            <a:avLst/>
          </a:prstGeom>
        </p:spPr>
      </p:pic>
    </p:spTree>
    <p:extLst>
      <p:ext uri="{BB962C8B-B14F-4D97-AF65-F5344CB8AC3E}">
        <p14:creationId xmlns:p14="http://schemas.microsoft.com/office/powerpoint/2010/main" val="4057918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09CFD-4C88-3D46-8524-2294FB676D9D}"/>
              </a:ext>
            </a:extLst>
          </p:cNvPr>
          <p:cNvSpPr>
            <a:spLocks noGrp="1"/>
          </p:cNvSpPr>
          <p:nvPr>
            <p:ph type="title"/>
          </p:nvPr>
        </p:nvSpPr>
        <p:spPr/>
        <p:txBody>
          <a:bodyPr/>
          <a:lstStyle/>
          <a:p>
            <a:r>
              <a:rPr lang="en-US" dirty="0"/>
              <a:t>Create an empty Array </a:t>
            </a:r>
          </a:p>
        </p:txBody>
      </p:sp>
      <p:sp>
        <p:nvSpPr>
          <p:cNvPr id="3" name="Content Placeholder 2">
            <a:extLst>
              <a:ext uri="{FF2B5EF4-FFF2-40B4-BE49-F238E27FC236}">
                <a16:creationId xmlns:a16="http://schemas.microsoft.com/office/drawing/2014/main" id="{5956B1FB-E2A9-B74C-9385-DA9222AFA05D}"/>
              </a:ext>
            </a:extLst>
          </p:cNvPr>
          <p:cNvSpPr>
            <a:spLocks noGrp="1"/>
          </p:cNvSpPr>
          <p:nvPr>
            <p:ph idx="1"/>
          </p:nvPr>
        </p:nvSpPr>
        <p:spPr/>
        <p:txBody>
          <a:bodyPr/>
          <a:lstStyle/>
          <a:p>
            <a:pPr marL="0" indent="0">
              <a:buNone/>
            </a:pPr>
            <a:r>
              <a:rPr lang="en-US" sz="2800" dirty="0"/>
              <a:t>1. [ ] use square brackets	</a:t>
            </a:r>
            <a:r>
              <a:rPr lang="en-US" sz="2800" dirty="0">
                <a:solidFill>
                  <a:srgbClr val="FF0000"/>
                </a:solidFill>
              </a:rPr>
              <a:t>(most common)</a:t>
            </a:r>
          </a:p>
          <a:p>
            <a:pPr marL="0" indent="0">
              <a:buNone/>
            </a:pPr>
            <a:endParaRPr lang="en-US" sz="2800" b="1" dirty="0"/>
          </a:p>
          <a:p>
            <a:pPr marL="0" indent="0">
              <a:buNone/>
            </a:pPr>
            <a:endParaRPr lang="en-US" sz="2800" b="1" dirty="0"/>
          </a:p>
          <a:p>
            <a:pPr marL="0" indent="0">
              <a:buNone/>
            </a:pPr>
            <a:r>
              <a:rPr lang="en-US" sz="2800" b="1" dirty="0"/>
              <a:t>							OR</a:t>
            </a:r>
          </a:p>
          <a:p>
            <a:pPr marL="0" indent="0">
              <a:buNone/>
            </a:pPr>
            <a:r>
              <a:rPr lang="en-US" sz="2800" dirty="0"/>
              <a:t>2. Use </a:t>
            </a:r>
            <a:r>
              <a:rPr lang="en-US" sz="2800" b="1" dirty="0"/>
              <a:t>new Array </a:t>
            </a:r>
            <a:r>
              <a:rPr lang="en-US" sz="2800" dirty="0"/>
              <a:t>keyword</a:t>
            </a:r>
          </a:p>
          <a:p>
            <a:pPr marL="0" indent="0">
              <a:buNone/>
            </a:pPr>
            <a:endParaRPr lang="en-US" dirty="0"/>
          </a:p>
        </p:txBody>
      </p:sp>
      <p:pic>
        <p:nvPicPr>
          <p:cNvPr id="11" name="Picture 10" descr="A close up of a sign&#10;&#10;Description automatically generated">
            <a:extLst>
              <a:ext uri="{FF2B5EF4-FFF2-40B4-BE49-F238E27FC236}">
                <a16:creationId xmlns:a16="http://schemas.microsoft.com/office/drawing/2014/main" id="{DC9B1CAE-F970-EC43-BBBD-8A62DD31F6DB}"/>
              </a:ext>
            </a:extLst>
          </p:cNvPr>
          <p:cNvPicPr>
            <a:picLocks noChangeAspect="1"/>
          </p:cNvPicPr>
          <p:nvPr/>
        </p:nvPicPr>
        <p:blipFill>
          <a:blip r:embed="rId2"/>
          <a:stretch>
            <a:fillRect/>
          </a:stretch>
        </p:blipFill>
        <p:spPr>
          <a:xfrm>
            <a:off x="2381635" y="2051883"/>
            <a:ext cx="4380730" cy="484890"/>
          </a:xfrm>
          <a:prstGeom prst="rect">
            <a:avLst/>
          </a:prstGeom>
        </p:spPr>
      </p:pic>
      <p:pic>
        <p:nvPicPr>
          <p:cNvPr id="13" name="Picture 12" descr="A black sign with white letters&#10;&#10;Description automatically generated">
            <a:extLst>
              <a:ext uri="{FF2B5EF4-FFF2-40B4-BE49-F238E27FC236}">
                <a16:creationId xmlns:a16="http://schemas.microsoft.com/office/drawing/2014/main" id="{7263C055-5283-9E48-9D2A-29099EF05BEC}"/>
              </a:ext>
            </a:extLst>
          </p:cNvPr>
          <p:cNvPicPr>
            <a:picLocks noChangeAspect="1"/>
          </p:cNvPicPr>
          <p:nvPr/>
        </p:nvPicPr>
        <p:blipFill>
          <a:blip r:embed="rId3"/>
          <a:stretch>
            <a:fillRect/>
          </a:stretch>
        </p:blipFill>
        <p:spPr>
          <a:xfrm>
            <a:off x="1313539" y="4015082"/>
            <a:ext cx="6516922" cy="484890"/>
          </a:xfrm>
          <a:prstGeom prst="rect">
            <a:avLst/>
          </a:prstGeom>
        </p:spPr>
      </p:pic>
    </p:spTree>
    <p:extLst>
      <p:ext uri="{BB962C8B-B14F-4D97-AF65-F5344CB8AC3E}">
        <p14:creationId xmlns:p14="http://schemas.microsoft.com/office/powerpoint/2010/main" val="3706422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887E-B130-E34E-9AB1-1769179F9EE3}"/>
              </a:ext>
            </a:extLst>
          </p:cNvPr>
          <p:cNvSpPr>
            <a:spLocks noGrp="1"/>
          </p:cNvSpPr>
          <p:nvPr>
            <p:ph type="title"/>
          </p:nvPr>
        </p:nvSpPr>
        <p:spPr/>
        <p:txBody>
          <a:bodyPr/>
          <a:lstStyle/>
          <a:p>
            <a:r>
              <a:rPr lang="en-US" dirty="0"/>
              <a:t>Add values to the Array</a:t>
            </a:r>
          </a:p>
        </p:txBody>
      </p:sp>
      <p:sp>
        <p:nvSpPr>
          <p:cNvPr id="3" name="Content Placeholder 2">
            <a:extLst>
              <a:ext uri="{FF2B5EF4-FFF2-40B4-BE49-F238E27FC236}">
                <a16:creationId xmlns:a16="http://schemas.microsoft.com/office/drawing/2014/main" id="{C6311549-9B85-9843-B3A8-C686C491AAE7}"/>
              </a:ext>
            </a:extLst>
          </p:cNvPr>
          <p:cNvSpPr>
            <a:spLocks noGrp="1"/>
          </p:cNvSpPr>
          <p:nvPr>
            <p:ph idx="1"/>
          </p:nvPr>
        </p:nvSpPr>
        <p:spPr/>
        <p:txBody>
          <a:bodyPr/>
          <a:lstStyle/>
          <a:p>
            <a:pPr marL="0" indent="0">
              <a:buNone/>
            </a:pPr>
            <a:r>
              <a:rPr lang="en-US" dirty="0"/>
              <a:t>How would add values to the empty </a:t>
            </a:r>
            <a:r>
              <a:rPr lang="en-US" dirty="0" err="1"/>
              <a:t>favoriteSandwiches</a:t>
            </a:r>
            <a:r>
              <a:rPr lang="en-US" dirty="0"/>
              <a:t> array?</a:t>
            </a:r>
          </a:p>
        </p:txBody>
      </p:sp>
      <p:pic>
        <p:nvPicPr>
          <p:cNvPr id="5" name="Picture 4" descr="A close up of a sign&#10;&#10;Description automatically generated">
            <a:extLst>
              <a:ext uri="{FF2B5EF4-FFF2-40B4-BE49-F238E27FC236}">
                <a16:creationId xmlns:a16="http://schemas.microsoft.com/office/drawing/2014/main" id="{E99BF8DD-265B-7B4C-8631-429F8B88A1C1}"/>
              </a:ext>
            </a:extLst>
          </p:cNvPr>
          <p:cNvPicPr>
            <a:picLocks noChangeAspect="1"/>
          </p:cNvPicPr>
          <p:nvPr/>
        </p:nvPicPr>
        <p:blipFill>
          <a:blip r:embed="rId2"/>
          <a:stretch>
            <a:fillRect/>
          </a:stretch>
        </p:blipFill>
        <p:spPr>
          <a:xfrm>
            <a:off x="792100" y="2393226"/>
            <a:ext cx="7559799" cy="1308100"/>
          </a:xfrm>
          <a:prstGeom prst="rect">
            <a:avLst/>
          </a:prstGeom>
        </p:spPr>
      </p:pic>
    </p:spTree>
    <p:extLst>
      <p:ext uri="{BB962C8B-B14F-4D97-AF65-F5344CB8AC3E}">
        <p14:creationId xmlns:p14="http://schemas.microsoft.com/office/powerpoint/2010/main" val="3730653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09CFD-4C88-3D46-8524-2294FB676D9D}"/>
              </a:ext>
            </a:extLst>
          </p:cNvPr>
          <p:cNvSpPr>
            <a:spLocks noGrp="1"/>
          </p:cNvSpPr>
          <p:nvPr>
            <p:ph type="title"/>
          </p:nvPr>
        </p:nvSpPr>
        <p:spPr/>
        <p:txBody>
          <a:bodyPr/>
          <a:lstStyle/>
          <a:p>
            <a:r>
              <a:rPr lang="en-US" dirty="0"/>
              <a:t>Create an Array with values</a:t>
            </a:r>
          </a:p>
        </p:txBody>
      </p:sp>
      <p:sp>
        <p:nvSpPr>
          <p:cNvPr id="3" name="Content Placeholder 2">
            <a:extLst>
              <a:ext uri="{FF2B5EF4-FFF2-40B4-BE49-F238E27FC236}">
                <a16:creationId xmlns:a16="http://schemas.microsoft.com/office/drawing/2014/main" id="{5956B1FB-E2A9-B74C-9385-DA9222AFA05D}"/>
              </a:ext>
            </a:extLst>
          </p:cNvPr>
          <p:cNvSpPr>
            <a:spLocks noGrp="1"/>
          </p:cNvSpPr>
          <p:nvPr>
            <p:ph idx="1"/>
          </p:nvPr>
        </p:nvSpPr>
        <p:spPr/>
        <p:txBody>
          <a:bodyPr/>
          <a:lstStyle/>
          <a:p>
            <a:pPr marL="0" indent="0">
              <a:buNone/>
            </a:pPr>
            <a:r>
              <a:rPr lang="en-US" sz="2800" dirty="0"/>
              <a:t>1. [ ] use square brackets	</a:t>
            </a:r>
            <a:r>
              <a:rPr lang="en-US" sz="2800" dirty="0">
                <a:solidFill>
                  <a:srgbClr val="FF0000"/>
                </a:solidFill>
              </a:rPr>
              <a:t>(most common)</a:t>
            </a:r>
          </a:p>
          <a:p>
            <a:pPr marL="0" indent="0">
              <a:buNone/>
            </a:pPr>
            <a:endParaRPr lang="en-US" sz="2800" b="1" dirty="0"/>
          </a:p>
          <a:p>
            <a:pPr marL="0" indent="0">
              <a:buNone/>
            </a:pPr>
            <a:endParaRPr lang="en-US" sz="2800" b="1" dirty="0"/>
          </a:p>
          <a:p>
            <a:pPr marL="0" indent="0">
              <a:buNone/>
            </a:pPr>
            <a:r>
              <a:rPr lang="en-US" sz="2800" b="1" dirty="0"/>
              <a:t>							OR</a:t>
            </a:r>
          </a:p>
          <a:p>
            <a:pPr marL="0" indent="0">
              <a:buNone/>
            </a:pPr>
            <a:r>
              <a:rPr lang="en-US" sz="2800" dirty="0"/>
              <a:t>2. Use </a:t>
            </a:r>
            <a:r>
              <a:rPr lang="en-US" sz="2800" b="1" dirty="0"/>
              <a:t>new Array </a:t>
            </a:r>
            <a:r>
              <a:rPr lang="en-US" sz="2800" dirty="0"/>
              <a:t>keyword</a:t>
            </a:r>
          </a:p>
          <a:p>
            <a:pPr marL="0" indent="0">
              <a:buNone/>
            </a:pPr>
            <a:endParaRPr lang="en-US" dirty="0"/>
          </a:p>
        </p:txBody>
      </p:sp>
      <p:pic>
        <p:nvPicPr>
          <p:cNvPr id="4" name="Picture 3" descr="A picture containing object&#10;&#10;Description automatically generated">
            <a:extLst>
              <a:ext uri="{FF2B5EF4-FFF2-40B4-BE49-F238E27FC236}">
                <a16:creationId xmlns:a16="http://schemas.microsoft.com/office/drawing/2014/main" id="{432C9CAF-32C3-E941-94C1-C8FC31971AEE}"/>
              </a:ext>
            </a:extLst>
          </p:cNvPr>
          <p:cNvPicPr>
            <a:picLocks noChangeAspect="1"/>
          </p:cNvPicPr>
          <p:nvPr/>
        </p:nvPicPr>
        <p:blipFill>
          <a:blip r:embed="rId2"/>
          <a:stretch>
            <a:fillRect/>
          </a:stretch>
        </p:blipFill>
        <p:spPr>
          <a:xfrm>
            <a:off x="1178322" y="3943349"/>
            <a:ext cx="6787356" cy="630519"/>
          </a:xfrm>
          <a:prstGeom prst="rect">
            <a:avLst/>
          </a:prstGeom>
        </p:spPr>
      </p:pic>
      <p:pic>
        <p:nvPicPr>
          <p:cNvPr id="5" name="Picture 4">
            <a:extLst>
              <a:ext uri="{FF2B5EF4-FFF2-40B4-BE49-F238E27FC236}">
                <a16:creationId xmlns:a16="http://schemas.microsoft.com/office/drawing/2014/main" id="{AA0259A4-423F-0644-ABC2-B1858EF4F36A}"/>
              </a:ext>
            </a:extLst>
          </p:cNvPr>
          <p:cNvPicPr>
            <a:picLocks noChangeAspect="1"/>
          </p:cNvPicPr>
          <p:nvPr/>
        </p:nvPicPr>
        <p:blipFill>
          <a:blip r:embed="rId3"/>
          <a:stretch>
            <a:fillRect/>
          </a:stretch>
        </p:blipFill>
        <p:spPr>
          <a:xfrm>
            <a:off x="1348372" y="1798782"/>
            <a:ext cx="6447256" cy="772968"/>
          </a:xfrm>
          <a:prstGeom prst="rect">
            <a:avLst/>
          </a:prstGeom>
        </p:spPr>
      </p:pic>
    </p:spTree>
    <p:extLst>
      <p:ext uri="{BB962C8B-B14F-4D97-AF65-F5344CB8AC3E}">
        <p14:creationId xmlns:p14="http://schemas.microsoft.com/office/powerpoint/2010/main" val="3945966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C0E87-21ED-774C-9A3D-F4583611B207}"/>
              </a:ext>
            </a:extLst>
          </p:cNvPr>
          <p:cNvSpPr>
            <a:spLocks noGrp="1"/>
          </p:cNvSpPr>
          <p:nvPr>
            <p:ph type="title"/>
          </p:nvPr>
        </p:nvSpPr>
        <p:spPr/>
        <p:txBody>
          <a:bodyPr/>
          <a:lstStyle/>
          <a:p>
            <a:r>
              <a:rPr lang="en-US" dirty="0"/>
              <a:t>Use variables inside arrays</a:t>
            </a:r>
          </a:p>
        </p:txBody>
      </p:sp>
      <p:pic>
        <p:nvPicPr>
          <p:cNvPr id="7" name="Picture 6" descr="A close up of a sign&#10;&#10;Description automatically generated">
            <a:extLst>
              <a:ext uri="{FF2B5EF4-FFF2-40B4-BE49-F238E27FC236}">
                <a16:creationId xmlns:a16="http://schemas.microsoft.com/office/drawing/2014/main" id="{2E28165F-16E5-E94C-8554-AD07986853CF}"/>
              </a:ext>
            </a:extLst>
          </p:cNvPr>
          <p:cNvPicPr>
            <a:picLocks noChangeAspect="1"/>
          </p:cNvPicPr>
          <p:nvPr/>
        </p:nvPicPr>
        <p:blipFill>
          <a:blip r:embed="rId2"/>
          <a:stretch>
            <a:fillRect/>
          </a:stretch>
        </p:blipFill>
        <p:spPr>
          <a:xfrm>
            <a:off x="1012031" y="1746250"/>
            <a:ext cx="7119938" cy="1651000"/>
          </a:xfrm>
          <a:prstGeom prst="rect">
            <a:avLst/>
          </a:prstGeom>
        </p:spPr>
      </p:pic>
    </p:spTree>
    <p:extLst>
      <p:ext uri="{BB962C8B-B14F-4D97-AF65-F5344CB8AC3E}">
        <p14:creationId xmlns:p14="http://schemas.microsoft.com/office/powerpoint/2010/main" val="1403670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5E889-3292-1142-987B-3055296E6DC1}"/>
              </a:ext>
            </a:extLst>
          </p:cNvPr>
          <p:cNvSpPr>
            <a:spLocks noGrp="1"/>
          </p:cNvSpPr>
          <p:nvPr>
            <p:ph type="title"/>
          </p:nvPr>
        </p:nvSpPr>
        <p:spPr/>
        <p:txBody>
          <a:bodyPr/>
          <a:lstStyle/>
          <a:p>
            <a:r>
              <a:rPr lang="en-US" dirty="0"/>
              <a:t>Accessing Arrays </a:t>
            </a:r>
          </a:p>
        </p:txBody>
      </p:sp>
      <p:pic>
        <p:nvPicPr>
          <p:cNvPr id="4" name="Content Placeholder 3" descr="A close up of a screen&#10;&#10;Description automatically generated">
            <a:extLst>
              <a:ext uri="{FF2B5EF4-FFF2-40B4-BE49-F238E27FC236}">
                <a16:creationId xmlns:a16="http://schemas.microsoft.com/office/drawing/2014/main" id="{2875B3D9-0EFE-7C46-A3B1-ABCCC0152C88}"/>
              </a:ext>
            </a:extLst>
          </p:cNvPr>
          <p:cNvPicPr>
            <a:picLocks noGrp="1" noChangeAspect="1"/>
          </p:cNvPicPr>
          <p:nvPr>
            <p:ph idx="1"/>
          </p:nvPr>
        </p:nvPicPr>
        <p:blipFill>
          <a:blip r:embed="rId2"/>
          <a:stretch>
            <a:fillRect/>
          </a:stretch>
        </p:blipFill>
        <p:spPr>
          <a:xfrm>
            <a:off x="457200" y="1693951"/>
            <a:ext cx="4445000" cy="1358900"/>
          </a:xfrm>
          <a:prstGeom prst="rect">
            <a:avLst/>
          </a:prstGeom>
        </p:spPr>
      </p:pic>
      <p:pic>
        <p:nvPicPr>
          <p:cNvPr id="5" name="Picture 4">
            <a:extLst>
              <a:ext uri="{FF2B5EF4-FFF2-40B4-BE49-F238E27FC236}">
                <a16:creationId xmlns:a16="http://schemas.microsoft.com/office/drawing/2014/main" id="{BBDD1A6C-42B9-BA46-9A29-395B045838DE}"/>
              </a:ext>
            </a:extLst>
          </p:cNvPr>
          <p:cNvPicPr>
            <a:picLocks noChangeAspect="1"/>
          </p:cNvPicPr>
          <p:nvPr/>
        </p:nvPicPr>
        <p:blipFill>
          <a:blip r:embed="rId3"/>
          <a:stretch>
            <a:fillRect/>
          </a:stretch>
        </p:blipFill>
        <p:spPr>
          <a:xfrm>
            <a:off x="816088" y="3683573"/>
            <a:ext cx="6707275" cy="571360"/>
          </a:xfrm>
          <a:prstGeom prst="rect">
            <a:avLst/>
          </a:prstGeom>
        </p:spPr>
      </p:pic>
      <p:sp>
        <p:nvSpPr>
          <p:cNvPr id="7" name="TextBox 6">
            <a:extLst>
              <a:ext uri="{FF2B5EF4-FFF2-40B4-BE49-F238E27FC236}">
                <a16:creationId xmlns:a16="http://schemas.microsoft.com/office/drawing/2014/main" id="{4FED7737-7A87-D842-848A-1EE70FF5902C}"/>
              </a:ext>
            </a:extLst>
          </p:cNvPr>
          <p:cNvSpPr txBox="1"/>
          <p:nvPr/>
        </p:nvSpPr>
        <p:spPr>
          <a:xfrm>
            <a:off x="3231006" y="3303167"/>
            <a:ext cx="1954381" cy="369332"/>
          </a:xfrm>
          <a:prstGeom prst="rect">
            <a:avLst/>
          </a:prstGeom>
          <a:noFill/>
        </p:spPr>
        <p:txBody>
          <a:bodyPr wrap="none" rtlCol="0">
            <a:spAutoFit/>
          </a:bodyPr>
          <a:lstStyle/>
          <a:p>
            <a:r>
              <a:rPr lang="en-US" b="1" dirty="0"/>
              <a:t>Console output:</a:t>
            </a:r>
          </a:p>
        </p:txBody>
      </p:sp>
      <p:sp>
        <p:nvSpPr>
          <p:cNvPr id="9" name="TextBox 8">
            <a:extLst>
              <a:ext uri="{FF2B5EF4-FFF2-40B4-BE49-F238E27FC236}">
                <a16:creationId xmlns:a16="http://schemas.microsoft.com/office/drawing/2014/main" id="{527B628D-89AE-9347-8F09-7217008DE4CE}"/>
              </a:ext>
            </a:extLst>
          </p:cNvPr>
          <p:cNvSpPr txBox="1"/>
          <p:nvPr/>
        </p:nvSpPr>
        <p:spPr>
          <a:xfrm>
            <a:off x="5361572" y="2170979"/>
            <a:ext cx="2513830" cy="1384995"/>
          </a:xfrm>
          <a:prstGeom prst="rect">
            <a:avLst/>
          </a:prstGeom>
          <a:noFill/>
        </p:spPr>
        <p:txBody>
          <a:bodyPr wrap="none" rtlCol="0">
            <a:spAutoFit/>
          </a:bodyPr>
          <a:lstStyle/>
          <a:p>
            <a:pPr marL="285750" indent="-285750">
              <a:buFont typeface="Arial" panose="020B0604020202020204" pitchFamily="34" charset="0"/>
              <a:buChar char="•"/>
            </a:pPr>
            <a:r>
              <a:rPr lang="en-US" sz="1600" dirty="0"/>
              <a:t>Uses the variable and </a:t>
            </a:r>
          </a:p>
          <a:p>
            <a:pPr marL="285750" indent="-285750">
              <a:buFont typeface="Arial" panose="020B0604020202020204" pitchFamily="34" charset="0"/>
              <a:buChar char="•"/>
            </a:pPr>
            <a:r>
              <a:rPr lang="en-US" sz="1600" dirty="0"/>
              <a:t>Use the variable</a:t>
            </a:r>
          </a:p>
          <a:p>
            <a:r>
              <a:rPr lang="en-US" sz="1600" dirty="0"/>
              <a:t>	index with brackets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10845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4E2D5-2A3D-D14E-A304-5703DCF81EF7}"/>
              </a:ext>
            </a:extLst>
          </p:cNvPr>
          <p:cNvSpPr>
            <a:spLocks noGrp="1"/>
          </p:cNvSpPr>
          <p:nvPr>
            <p:ph type="title"/>
          </p:nvPr>
        </p:nvSpPr>
        <p:spPr/>
        <p:txBody>
          <a:bodyPr/>
          <a:lstStyle/>
          <a:p>
            <a:r>
              <a:rPr lang="en-US" dirty="0"/>
              <a:t>Challenge #1</a:t>
            </a:r>
          </a:p>
        </p:txBody>
      </p:sp>
      <p:sp>
        <p:nvSpPr>
          <p:cNvPr id="3" name="Content Placeholder 2">
            <a:extLst>
              <a:ext uri="{FF2B5EF4-FFF2-40B4-BE49-F238E27FC236}">
                <a16:creationId xmlns:a16="http://schemas.microsoft.com/office/drawing/2014/main" id="{C44387DA-F820-5041-A44D-7EDC71B3BB95}"/>
              </a:ext>
            </a:extLst>
          </p:cNvPr>
          <p:cNvSpPr>
            <a:spLocks noGrp="1"/>
          </p:cNvSpPr>
          <p:nvPr>
            <p:ph idx="1"/>
          </p:nvPr>
        </p:nvSpPr>
        <p:spPr/>
        <p:txBody>
          <a:bodyPr/>
          <a:lstStyle/>
          <a:p>
            <a:pPr marL="0" indent="0">
              <a:buNone/>
            </a:pPr>
            <a:r>
              <a:rPr lang="en-US" sz="1800" i="1" dirty="0"/>
              <a:t>Open up VS code…</a:t>
            </a:r>
          </a:p>
          <a:p>
            <a:r>
              <a:rPr lang="en-US" sz="2400" dirty="0"/>
              <a:t>Create an array named noNewFriends</a:t>
            </a:r>
          </a:p>
          <a:p>
            <a:pPr lvl="1"/>
            <a:r>
              <a:rPr lang="en-US" sz="2400" dirty="0"/>
              <a:t>Include your name and the names of the people seated at your table</a:t>
            </a:r>
          </a:p>
          <a:p>
            <a:r>
              <a:rPr lang="en-US" sz="2400" dirty="0"/>
              <a:t>Use the index of your name and the </a:t>
            </a:r>
            <a:r>
              <a:rPr lang="en-US" sz="2400" dirty="0">
                <a:highlight>
                  <a:srgbClr val="C0C0C0"/>
                </a:highlight>
                <a:latin typeface="Courier" pitchFamily="2" charset="0"/>
              </a:rPr>
              <a:t>.length</a:t>
            </a:r>
            <a:r>
              <a:rPr lang="en-US" sz="2400" dirty="0">
                <a:latin typeface="Courier" pitchFamily="2" charset="0"/>
              </a:rPr>
              <a:t> </a:t>
            </a:r>
            <a:r>
              <a:rPr lang="en-US" sz="2400" dirty="0"/>
              <a:t>the array to </a:t>
            </a:r>
            <a:r>
              <a:rPr lang="en-US" sz="2400" dirty="0" err="1"/>
              <a:t>console.log</a:t>
            </a:r>
            <a:r>
              <a:rPr lang="en-US" sz="2400" dirty="0"/>
              <a:t> the number of people that sit at your table and your name in a sentence.</a:t>
            </a:r>
          </a:p>
          <a:p>
            <a:pPr lvl="1"/>
            <a:r>
              <a:rPr lang="en-US" sz="2000" dirty="0"/>
              <a:t>e.g.   Tori has 2 friends at her table.</a:t>
            </a:r>
          </a:p>
          <a:p>
            <a:endParaRPr lang="en-US" dirty="0"/>
          </a:p>
        </p:txBody>
      </p:sp>
    </p:spTree>
    <p:extLst>
      <p:ext uri="{BB962C8B-B14F-4D97-AF65-F5344CB8AC3E}">
        <p14:creationId xmlns:p14="http://schemas.microsoft.com/office/powerpoint/2010/main" val="1926612078"/>
      </p:ext>
    </p:extLst>
  </p:cSld>
  <p:clrMapOvr>
    <a:masterClrMapping/>
  </p:clrMapOvr>
</p:sld>
</file>

<file path=ppt/theme/theme1.xml><?xml version="1.0" encoding="utf-8"?>
<a:theme xmlns:a="http://schemas.openxmlformats.org/drawingml/2006/main" name="Tema predeterminado">
  <a:themeElements>
    <a:clrScheme name="Simple">
      <a:dk1>
        <a:sysClr val="windowText" lastClr="000000"/>
      </a:dk1>
      <a:lt1>
        <a:sysClr val="window" lastClr="FFFFFF"/>
      </a:lt1>
      <a:dk2>
        <a:srgbClr val="333333"/>
      </a:dk2>
      <a:lt2>
        <a:srgbClr val="CCCCCC"/>
      </a:lt2>
      <a:accent1>
        <a:srgbClr val="4C4C4C"/>
      </a:accent1>
      <a:accent2>
        <a:srgbClr val="666666"/>
      </a:accent2>
      <a:accent3>
        <a:srgbClr val="7F7F7F"/>
      </a:accent3>
      <a:accent4>
        <a:srgbClr val="999999"/>
      </a:accent4>
      <a:accent5>
        <a:srgbClr val="CCCCCC"/>
      </a:accent5>
      <a:accent6>
        <a:srgbClr val="E6E6E6"/>
      </a:accent6>
      <a:hlink>
        <a:srgbClr val="004AEC"/>
      </a:hlink>
      <a:folHlink>
        <a:srgbClr val="AE16D1"/>
      </a:folHlink>
    </a:clrScheme>
    <a:fontScheme name="Clásico de Offic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EC62205-6E8C-9C46-BABC-7D41CB2F5007}" vid="{A0E5BBD6-12E5-2A4A-B118-18620600EC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Tema predeterminado</Template>
  <TotalTime>1067</TotalTime>
  <Words>422</Words>
  <Application>Microsoft Macintosh PowerPoint</Application>
  <PresentationFormat>On-screen Show (16:9)</PresentationFormat>
  <Paragraphs>79</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Courier</vt:lpstr>
      <vt:lpstr>Courier New</vt:lpstr>
      <vt:lpstr>Tema predeterminado</vt:lpstr>
      <vt:lpstr>Array.</vt:lpstr>
      <vt:lpstr>Objectives</vt:lpstr>
      <vt:lpstr>What is an array</vt:lpstr>
      <vt:lpstr>Create an empty Array </vt:lpstr>
      <vt:lpstr>Add values to the Array</vt:lpstr>
      <vt:lpstr>Create an Array with values</vt:lpstr>
      <vt:lpstr>Use variables inside arrays</vt:lpstr>
      <vt:lpstr>Accessing Arrays </vt:lpstr>
      <vt:lpstr>Challenge #1</vt:lpstr>
      <vt:lpstr>Mutate Data in Array</vt:lpstr>
      <vt:lpstr>Methods available to Arrays</vt:lpstr>
      <vt:lpstr>Challenge #2 </vt:lpstr>
      <vt:lpstr>Challenge #3 </vt:lpstr>
      <vt:lpstr>Are we on point?</vt:lpstr>
      <vt:lpstr>Associate Arrays</vt:lpstr>
      <vt:lpstr>Multidimensional Array</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template.</dc:title>
  <dc:creator>Latori Miller</dc:creator>
  <cp:lastModifiedBy>Latori Miller</cp:lastModifiedBy>
  <cp:revision>19</cp:revision>
  <dcterms:created xsi:type="dcterms:W3CDTF">2019-08-13T13:58:16Z</dcterms:created>
  <dcterms:modified xsi:type="dcterms:W3CDTF">2019-08-20T00:59:18Z</dcterms:modified>
</cp:coreProperties>
</file>